
<file path=[Content_Types].xml><?xml version="1.0" encoding="utf-8"?>
<Types xmlns="http://schemas.openxmlformats.org/package/2006/content-types">
  <Default Extension="xml" ContentType="application/xml"/>
  <Default Extension="jpeg" ContentType="image/jpeg"/>
  <Default Extension="tiff" ContentType="image/tiff"/>
  <Default Extension="emf" ContentType="image/x-emf"/>
  <Default Extension="rels" ContentType="application/vnd.openxmlformats-package.relationships+xml"/>
  <Default Extension="vml" ContentType="application/vnd.openxmlformats-officedocument.vmlDrawing"/>
  <Default Extension="bin" ContentType="application/vnd.openxmlformats-officedocument.oleObject"/>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1.xml" ContentType="application/vnd.openxmlformats-officedocument.presentationml.tags+xml"/>
  <Override PartName="/ppt/notesSlides/notesSlide13.xml" ContentType="application/vnd.openxmlformats-officedocument.presentationml.notesSlide+xml"/>
  <Override PartName="/ppt/tags/tag2.xml" ContentType="application/vnd.openxmlformats-officedocument.presentationml.tags+xml"/>
  <Override PartName="/ppt/notesSlides/notesSlide14.xml" ContentType="application/vnd.openxmlformats-officedocument.presentationml.notesSlide+xml"/>
  <Override PartName="/ppt/tags/tag3.xml" ContentType="application/vnd.openxmlformats-officedocument.presentationml.tags+xml"/>
  <Override PartName="/ppt/notesSlides/notesSlide15.xml" ContentType="application/vnd.openxmlformats-officedocument.presentationml.notesSlide+xml"/>
  <Override PartName="/ppt/tags/tag4.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notesSlides/notesSlide29.xml" ContentType="application/vnd.openxmlformats-officedocument.presentationml.notesSlide+xml"/>
  <Override PartName="/ppt/charts/chart2.xml" ContentType="application/vnd.openxmlformats-officedocument.drawingml.chart+xml"/>
  <Override PartName="/ppt/theme/themeOverride2.xml" ContentType="application/vnd.openxmlformats-officedocument.themeOverride+xml"/>
  <Override PartName="/ppt/charts/chart3.xml" ContentType="application/vnd.openxmlformats-officedocument.drawingml.chart+xml"/>
  <Override PartName="/ppt/theme/themeOverride3.xml" ContentType="application/vnd.openxmlformats-officedocument.themeOverr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4235" r:id="rId1"/>
  </p:sldMasterIdLst>
  <p:notesMasterIdLst>
    <p:notesMasterId r:id="rId67"/>
  </p:notesMasterIdLst>
  <p:handoutMasterIdLst>
    <p:handoutMasterId r:id="rId68"/>
  </p:handoutMasterIdLst>
  <p:sldIdLst>
    <p:sldId id="256" r:id="rId2"/>
    <p:sldId id="419" r:id="rId3"/>
    <p:sldId id="414" r:id="rId4"/>
    <p:sldId id="397" r:id="rId5"/>
    <p:sldId id="398" r:id="rId6"/>
    <p:sldId id="399" r:id="rId7"/>
    <p:sldId id="400" r:id="rId8"/>
    <p:sldId id="401" r:id="rId9"/>
    <p:sldId id="402" r:id="rId10"/>
    <p:sldId id="403" r:id="rId11"/>
    <p:sldId id="418" r:id="rId12"/>
    <p:sldId id="359" r:id="rId13"/>
    <p:sldId id="415" r:id="rId14"/>
    <p:sldId id="364" r:id="rId15"/>
    <p:sldId id="354" r:id="rId16"/>
    <p:sldId id="355" r:id="rId17"/>
    <p:sldId id="356" r:id="rId18"/>
    <p:sldId id="357" r:id="rId19"/>
    <p:sldId id="366" r:id="rId20"/>
    <p:sldId id="367" r:id="rId21"/>
    <p:sldId id="376" r:id="rId22"/>
    <p:sldId id="370" r:id="rId23"/>
    <p:sldId id="371" r:id="rId24"/>
    <p:sldId id="396" r:id="rId25"/>
    <p:sldId id="435" r:id="rId26"/>
    <p:sldId id="372" r:id="rId27"/>
    <p:sldId id="377" r:id="rId28"/>
    <p:sldId id="369" r:id="rId29"/>
    <p:sldId id="373" r:id="rId30"/>
    <p:sldId id="374" r:id="rId31"/>
    <p:sldId id="375" r:id="rId32"/>
    <p:sldId id="431" r:id="rId33"/>
    <p:sldId id="425" r:id="rId34"/>
    <p:sldId id="378" r:id="rId35"/>
    <p:sldId id="385" r:id="rId36"/>
    <p:sldId id="379" r:id="rId37"/>
    <p:sldId id="380" r:id="rId38"/>
    <p:sldId id="381" r:id="rId39"/>
    <p:sldId id="382" r:id="rId40"/>
    <p:sldId id="436" r:id="rId41"/>
    <p:sldId id="412" r:id="rId42"/>
    <p:sldId id="427" r:id="rId43"/>
    <p:sldId id="423" r:id="rId44"/>
    <p:sldId id="386" r:id="rId45"/>
    <p:sldId id="432" r:id="rId46"/>
    <p:sldId id="387" r:id="rId47"/>
    <p:sldId id="388" r:id="rId48"/>
    <p:sldId id="389" r:id="rId49"/>
    <p:sldId id="410" r:id="rId50"/>
    <p:sldId id="426" r:id="rId51"/>
    <p:sldId id="390" r:id="rId52"/>
    <p:sldId id="391" r:id="rId53"/>
    <p:sldId id="422" r:id="rId54"/>
    <p:sldId id="421" r:id="rId55"/>
    <p:sldId id="430" r:id="rId56"/>
    <p:sldId id="392" r:id="rId57"/>
    <p:sldId id="413" r:id="rId58"/>
    <p:sldId id="407" r:id="rId59"/>
    <p:sldId id="417" r:id="rId60"/>
    <p:sldId id="416" r:id="rId61"/>
    <p:sldId id="408" r:id="rId62"/>
    <p:sldId id="428" r:id="rId63"/>
    <p:sldId id="434" r:id="rId64"/>
    <p:sldId id="433" r:id="rId65"/>
    <p:sldId id="409" r:id="rId66"/>
  </p:sldIdLst>
  <p:sldSz cx="9144000" cy="6858000" type="screen4x3"/>
  <p:notesSz cx="6858000" cy="9144000"/>
  <p:defaultTextStyle>
    <a:defPPr>
      <a:defRPr lang="en-US"/>
    </a:defPPr>
    <a:lvl1pPr algn="l" rtl="0" eaLnBrk="0" fontAlgn="base" hangingPunct="0">
      <a:spcBef>
        <a:spcPct val="0"/>
      </a:spcBef>
      <a:spcAft>
        <a:spcPct val="0"/>
      </a:spcAft>
      <a:defRPr sz="2400" kern="1200">
        <a:solidFill>
          <a:schemeClr val="tx1"/>
        </a:solidFill>
        <a:latin typeface="Arial" charset="0"/>
        <a:ea typeface="ＭＳ Ｐゴシック" charset="-128"/>
        <a:cs typeface="+mn-cs"/>
      </a:defRPr>
    </a:lvl1pPr>
    <a:lvl2pPr marL="457200" algn="l" rtl="0" eaLnBrk="0" fontAlgn="base" hangingPunct="0">
      <a:spcBef>
        <a:spcPct val="0"/>
      </a:spcBef>
      <a:spcAft>
        <a:spcPct val="0"/>
      </a:spcAft>
      <a:defRPr sz="2400" kern="1200">
        <a:solidFill>
          <a:schemeClr val="tx1"/>
        </a:solidFill>
        <a:latin typeface="Arial" charset="0"/>
        <a:ea typeface="ＭＳ Ｐゴシック" charset="-128"/>
        <a:cs typeface="+mn-cs"/>
      </a:defRPr>
    </a:lvl2pPr>
    <a:lvl3pPr marL="914400" algn="l" rtl="0" eaLnBrk="0" fontAlgn="base" hangingPunct="0">
      <a:spcBef>
        <a:spcPct val="0"/>
      </a:spcBef>
      <a:spcAft>
        <a:spcPct val="0"/>
      </a:spcAft>
      <a:defRPr sz="2400" kern="1200">
        <a:solidFill>
          <a:schemeClr val="tx1"/>
        </a:solidFill>
        <a:latin typeface="Arial" charset="0"/>
        <a:ea typeface="ＭＳ Ｐゴシック" charset="-128"/>
        <a:cs typeface="+mn-cs"/>
      </a:defRPr>
    </a:lvl3pPr>
    <a:lvl4pPr marL="1371600" algn="l" rtl="0" eaLnBrk="0" fontAlgn="base" hangingPunct="0">
      <a:spcBef>
        <a:spcPct val="0"/>
      </a:spcBef>
      <a:spcAft>
        <a:spcPct val="0"/>
      </a:spcAft>
      <a:defRPr sz="2400" kern="1200">
        <a:solidFill>
          <a:schemeClr val="tx1"/>
        </a:solidFill>
        <a:latin typeface="Arial" charset="0"/>
        <a:ea typeface="ＭＳ Ｐゴシック" charset="-128"/>
        <a:cs typeface="+mn-cs"/>
      </a:defRPr>
    </a:lvl4pPr>
    <a:lvl5pPr marL="1828800" algn="l" rtl="0" eaLnBrk="0" fontAlgn="base" hangingPunct="0">
      <a:spcBef>
        <a:spcPct val="0"/>
      </a:spcBef>
      <a:spcAft>
        <a:spcPct val="0"/>
      </a:spcAft>
      <a:defRPr sz="2400" kern="1200">
        <a:solidFill>
          <a:schemeClr val="tx1"/>
        </a:solidFill>
        <a:latin typeface="Arial" charset="0"/>
        <a:ea typeface="ＭＳ Ｐゴシック" charset="-128"/>
        <a:cs typeface="+mn-cs"/>
      </a:defRPr>
    </a:lvl5pPr>
    <a:lvl6pPr marL="2286000" algn="l" defTabSz="914400" rtl="0" eaLnBrk="1" latinLnBrk="0" hangingPunct="1">
      <a:defRPr sz="2400" kern="1200">
        <a:solidFill>
          <a:schemeClr val="tx1"/>
        </a:solidFill>
        <a:latin typeface="Arial" charset="0"/>
        <a:ea typeface="ＭＳ Ｐゴシック" charset="-128"/>
        <a:cs typeface="+mn-cs"/>
      </a:defRPr>
    </a:lvl6pPr>
    <a:lvl7pPr marL="2743200" algn="l" defTabSz="914400" rtl="0" eaLnBrk="1" latinLnBrk="0" hangingPunct="1">
      <a:defRPr sz="2400" kern="1200">
        <a:solidFill>
          <a:schemeClr val="tx1"/>
        </a:solidFill>
        <a:latin typeface="Arial" charset="0"/>
        <a:ea typeface="ＭＳ Ｐゴシック" charset="-128"/>
        <a:cs typeface="+mn-cs"/>
      </a:defRPr>
    </a:lvl7pPr>
    <a:lvl8pPr marL="3200400" algn="l" defTabSz="914400" rtl="0" eaLnBrk="1" latinLnBrk="0" hangingPunct="1">
      <a:defRPr sz="2400" kern="1200">
        <a:solidFill>
          <a:schemeClr val="tx1"/>
        </a:solidFill>
        <a:latin typeface="Arial" charset="0"/>
        <a:ea typeface="ＭＳ Ｐゴシック" charset="-128"/>
        <a:cs typeface="+mn-cs"/>
      </a:defRPr>
    </a:lvl8pPr>
    <a:lvl9pPr marL="3657600" algn="l" defTabSz="914400" rtl="0" eaLnBrk="1" latinLnBrk="0" hangingPunct="1">
      <a:defRPr sz="2400" kern="1200">
        <a:solidFill>
          <a:schemeClr val="tx1"/>
        </a:solidFill>
        <a:latin typeface="Arial" charset="0"/>
        <a:ea typeface="ＭＳ Ｐゴシック"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useTimings="0">
    <p:present/>
    <p:sldAll/>
    <p:penClr>
      <a:srgbClr val="FF0000"/>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3973B4"/>
    <a:srgbClr val="244ABB"/>
    <a:srgbClr val="FF120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276"/>
    <p:restoredTop sz="84307"/>
  </p:normalViewPr>
  <p:slideViewPr>
    <p:cSldViewPr>
      <p:cViewPr varScale="1">
        <p:scale>
          <a:sx n="86" d="100"/>
          <a:sy n="86" d="100"/>
        </p:scale>
        <p:origin x="2040" y="200"/>
      </p:cViewPr>
      <p:guideLst>
        <p:guide orient="horz" pos="2160"/>
        <p:guide pos="2880"/>
      </p:guideLst>
    </p:cSldViewPr>
  </p:slideViewPr>
  <p:outlineViewPr>
    <p:cViewPr>
      <p:scale>
        <a:sx n="33" d="100"/>
        <a:sy n="33" d="100"/>
      </p:scale>
      <p:origin x="0" y="5904"/>
    </p:cViewPr>
  </p:outlineViewPr>
  <p:notesTextViewPr>
    <p:cViewPr>
      <p:scale>
        <a:sx n="100" d="100"/>
        <a:sy n="100" d="100"/>
      </p:scale>
      <p:origin x="0" y="0"/>
    </p:cViewPr>
  </p:notesTextViewPr>
  <p:sorterViewPr>
    <p:cViewPr>
      <p:scale>
        <a:sx n="66" d="100"/>
        <a:sy n="66" d="100"/>
      </p:scale>
      <p:origin x="0" y="1024"/>
    </p:cViewPr>
  </p:sorterViewPr>
  <p:notesViewPr>
    <p:cSldViewPr>
      <p:cViewPr varScale="1">
        <p:scale>
          <a:sx n="93" d="100"/>
          <a:sy n="93" d="100"/>
        </p:scale>
        <p:origin x="-2040" y="-10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notesMaster" Target="notesMasters/notesMaster1.xml"/><Relationship Id="rId68" Type="http://schemas.openxmlformats.org/officeDocument/2006/relationships/handoutMaster" Target="handoutMasters/handoutMaster1.xml"/><Relationship Id="rId69" Type="http://schemas.openxmlformats.org/officeDocument/2006/relationships/presProps" Target="presProp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viewProps" Target="viewProps.xml"/><Relationship Id="rId71" Type="http://schemas.openxmlformats.org/officeDocument/2006/relationships/theme" Target="theme/theme1.xml"/><Relationship Id="rId72"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73" Type="http://schemas.microsoft.com/office/2015/10/relationships/revisionInfo" Target="revisionInfo.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charts/_rels/chart1.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oleObject" Target="Workbook1" TargetMode="External"/></Relationships>
</file>

<file path=ppt/charts/_rels/chart2.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oleObject" Target="Workbook1" TargetMode="External"/></Relationships>
</file>

<file path=ppt/charts/_rels/chart3.xml.rels><?xml version="1.0" encoding="UTF-8" standalone="yes"?>
<Relationships xmlns="http://schemas.openxmlformats.org/package/2006/relationships"><Relationship Id="rId1" Type="http://schemas.openxmlformats.org/officeDocument/2006/relationships/themeOverride" Target="../theme/themeOverride3.xml"/><Relationship Id="rId2" Type="http://schemas.openxmlformats.org/officeDocument/2006/relationships/oleObject" Target="Workbook1"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lrMapOvr bg1="dk1" tx1="lt1" bg2="dk2" tx2="lt2" accent1="accent1" accent2="accent2" accent3="accent3" accent4="accent4" accent5="accent5" accent6="accent6" hlink="hlink" folHlink="folHlink"/>
  <c:chart>
    <c:autoTitleDeleted val="1"/>
    <c:view3D>
      <c:rotX val="75"/>
      <c:rotY val="0"/>
      <c:rAngAx val="0"/>
      <c:perspective val="0"/>
    </c:view3D>
    <c:floor>
      <c:thickness val="0"/>
    </c:floor>
    <c:sideWall>
      <c:thickness val="0"/>
    </c:sideWall>
    <c:backWall>
      <c:thickness val="0"/>
    </c:backWall>
    <c:plotArea>
      <c:layout>
        <c:manualLayout>
          <c:layoutTarget val="inner"/>
          <c:xMode val="edge"/>
          <c:yMode val="edge"/>
          <c:x val="0.00103838582677165"/>
          <c:y val="0.226508101738306"/>
          <c:w val="0.87346708223972"/>
          <c:h val="0.767982551728878"/>
        </c:manualLayout>
      </c:layout>
      <c:pie3DChart>
        <c:varyColors val="1"/>
        <c:ser>
          <c:idx val="0"/>
          <c:order val="0"/>
          <c:tx>
            <c:strRef>
              <c:f>Sheet1!$C$1</c:f>
              <c:strCache>
                <c:ptCount val="1"/>
                <c:pt idx="0">
                  <c:v>Days</c:v>
                </c:pt>
              </c:strCache>
            </c:strRef>
          </c:tx>
          <c:explosion val="25"/>
          <c:dPt>
            <c:idx val="1"/>
            <c:bubble3D val="0"/>
            <c:spPr>
              <a:solidFill>
                <a:schemeClr val="accent3"/>
              </a:solidFill>
            </c:spPr>
            <c:extLst xmlns:c16r2="http://schemas.microsoft.com/office/drawing/2015/06/chart">
              <c:ext xmlns:c16="http://schemas.microsoft.com/office/drawing/2014/chart" uri="{C3380CC4-5D6E-409C-BE32-E72D297353CC}">
                <c16:uniqueId val="{00000001-52C3-46F1-AFCF-1F31C81B5D40}"/>
              </c:ext>
            </c:extLst>
          </c:dPt>
          <c:dLbls>
            <c:spPr>
              <a:noFill/>
              <a:ln>
                <a:noFill/>
              </a:ln>
              <a:effectLst/>
            </c:spPr>
            <c:txPr>
              <a:bodyPr/>
              <a:lstStyle/>
              <a:p>
                <a:pPr>
                  <a:defRPr>
                    <a:solidFill>
                      <a:schemeClr val="bg1"/>
                    </a:solidFill>
                  </a:defRPr>
                </a:pPr>
                <a:endParaRPr lang="en-US"/>
              </a:p>
            </c:txPr>
            <c:showLegendKey val="0"/>
            <c:showVal val="1"/>
            <c:showCatName val="1"/>
            <c:showSerName val="0"/>
            <c:showPercent val="0"/>
            <c:showBubbleSize val="0"/>
            <c:showLeaderLines val="1"/>
            <c:extLst xmlns:c16r2="http://schemas.microsoft.com/office/drawing/2015/06/chart">
              <c:ext xmlns:c15="http://schemas.microsoft.com/office/drawing/2012/chart" uri="{CE6537A1-D6FC-4f65-9D91-7224C49458BB}"/>
            </c:extLst>
          </c:dLbls>
          <c:cat>
            <c:strRef>
              <c:f>Sheet1!$A$2:$A$13</c:f>
              <c:strCache>
                <c:ptCount val="12"/>
                <c:pt idx="0">
                  <c:v>Solving Equations</c:v>
                </c:pt>
                <c:pt idx="1">
                  <c:v>Review and Foundations of Algebra</c:v>
                </c:pt>
                <c:pt idx="2">
                  <c:v>Solving Inequalities</c:v>
                </c:pt>
                <c:pt idx="3">
                  <c:v>Intro to Functions</c:v>
                </c:pt>
                <c:pt idx="4">
                  <c:v>Linear Functions</c:v>
                </c:pt>
                <c:pt idx="5">
                  <c:v>Systems of Equations and Word Problems</c:v>
                </c:pt>
                <c:pt idx="6">
                  <c:v>Distance Formula</c:v>
                </c:pt>
                <c:pt idx="7">
                  <c:v>Exponents and Exponential Functions</c:v>
                </c:pt>
                <c:pt idx="8">
                  <c:v>Quadratic Functions &amp; Equations</c:v>
                </c:pt>
                <c:pt idx="9">
                  <c:v>Polynomials</c:v>
                </c:pt>
                <c:pt idx="10">
                  <c:v>Radical Expressions and Equations</c:v>
                </c:pt>
                <c:pt idx="11">
                  <c:v>Review</c:v>
                </c:pt>
              </c:strCache>
            </c:strRef>
          </c:cat>
          <c:val>
            <c:numRef>
              <c:f>Sheet1!$C$2:$C$13</c:f>
              <c:numCache>
                <c:formatCode>General</c:formatCode>
                <c:ptCount val="12"/>
                <c:pt idx="0">
                  <c:v>15.0</c:v>
                </c:pt>
                <c:pt idx="1">
                  <c:v>20.0</c:v>
                </c:pt>
                <c:pt idx="2">
                  <c:v>15.0</c:v>
                </c:pt>
                <c:pt idx="3">
                  <c:v>20.0</c:v>
                </c:pt>
                <c:pt idx="4">
                  <c:v>20.0</c:v>
                </c:pt>
                <c:pt idx="5">
                  <c:v>20.0</c:v>
                </c:pt>
                <c:pt idx="6">
                  <c:v>5.0</c:v>
                </c:pt>
                <c:pt idx="7">
                  <c:v>15.0</c:v>
                </c:pt>
                <c:pt idx="8">
                  <c:v>10.0</c:v>
                </c:pt>
                <c:pt idx="9">
                  <c:v>10.0</c:v>
                </c:pt>
                <c:pt idx="10">
                  <c:v>5.0</c:v>
                </c:pt>
                <c:pt idx="11">
                  <c:v>15.0</c:v>
                </c:pt>
              </c:numCache>
            </c:numRef>
          </c:val>
          <c:extLst xmlns:c16r2="http://schemas.microsoft.com/office/drawing/2015/06/chart">
            <c:ext xmlns:c16="http://schemas.microsoft.com/office/drawing/2014/chart" uri="{C3380CC4-5D6E-409C-BE32-E72D297353CC}">
              <c16:uniqueId val="{00000002-52C3-46F1-AFCF-1F31C81B5D40}"/>
            </c:ext>
          </c:extLst>
        </c:ser>
        <c:dLbls>
          <c:showLegendKey val="0"/>
          <c:showVal val="0"/>
          <c:showCatName val="1"/>
          <c:showSerName val="0"/>
          <c:showPercent val="1"/>
          <c:showBubbleSize val="0"/>
          <c:showLeaderLines val="1"/>
        </c:dLbls>
      </c:pie3DChart>
    </c:plotArea>
    <c:plotVisOnly val="1"/>
    <c:dispBlanksAs val="gap"/>
    <c:showDLblsOverMax val="0"/>
  </c:chart>
  <c:externalData r:id="rId2">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lrMapOvr bg1="dk1" tx1="lt1" bg2="dk2" tx2="lt2" accent1="accent1" accent2="accent2" accent3="accent3" accent4="accent4" accent5="accent5" accent6="accent6" hlink="hlink" folHlink="folHlink"/>
  <c:chart>
    <c:autoTitleDeleted val="1"/>
    <c:view3D>
      <c:rotX val="75"/>
      <c:rotY val="0"/>
      <c:rAngAx val="0"/>
      <c:perspective val="0"/>
    </c:view3D>
    <c:floor>
      <c:thickness val="0"/>
    </c:floor>
    <c:sideWall>
      <c:thickness val="0"/>
    </c:sideWall>
    <c:backWall>
      <c:thickness val="0"/>
    </c:backWall>
    <c:plotArea>
      <c:layout>
        <c:manualLayout>
          <c:layoutTarget val="inner"/>
          <c:xMode val="edge"/>
          <c:yMode val="edge"/>
          <c:x val="0.00103838582677165"/>
          <c:y val="0.222874054225646"/>
          <c:w val="0.881800415573053"/>
          <c:h val="0.775362132385105"/>
        </c:manualLayout>
      </c:layout>
      <c:pie3DChart>
        <c:varyColors val="1"/>
        <c:ser>
          <c:idx val="0"/>
          <c:order val="0"/>
          <c:tx>
            <c:strRef>
              <c:f>Sheet1!$C$1</c:f>
              <c:strCache>
                <c:ptCount val="1"/>
                <c:pt idx="0">
                  <c:v>Days</c:v>
                </c:pt>
              </c:strCache>
            </c:strRef>
          </c:tx>
          <c:explosion val="25"/>
          <c:dPt>
            <c:idx val="1"/>
            <c:bubble3D val="0"/>
            <c:spPr>
              <a:gradFill flip="none" rotWithShape="1">
                <a:gsLst>
                  <a:gs pos="0">
                    <a:srgbClr val="0000FF"/>
                  </a:gs>
                  <a:gs pos="100000">
                    <a:srgbClr val="FFFFFF"/>
                  </a:gs>
                </a:gsLst>
                <a:lin ang="0" scaled="1"/>
                <a:tileRect/>
              </a:gradFill>
            </c:spPr>
            <c:extLst xmlns:c16r2="http://schemas.microsoft.com/office/drawing/2015/06/chart">
              <c:ext xmlns:c16="http://schemas.microsoft.com/office/drawing/2014/chart" uri="{C3380CC4-5D6E-409C-BE32-E72D297353CC}">
                <c16:uniqueId val="{00000001-ABB5-4C53-A067-8E542465CA76}"/>
              </c:ext>
            </c:extLst>
          </c:dPt>
          <c:dPt>
            <c:idx val="2"/>
            <c:bubble3D val="0"/>
            <c:spPr>
              <a:gradFill flip="none" rotWithShape="1">
                <a:gsLst>
                  <a:gs pos="0">
                    <a:srgbClr val="0000FF"/>
                  </a:gs>
                  <a:gs pos="100000">
                    <a:srgbClr val="FFFFFF"/>
                  </a:gs>
                </a:gsLst>
                <a:lin ang="0" scaled="1"/>
                <a:tileRect/>
              </a:gradFill>
            </c:spPr>
            <c:extLst xmlns:c16r2="http://schemas.microsoft.com/office/drawing/2015/06/chart">
              <c:ext xmlns:c16="http://schemas.microsoft.com/office/drawing/2014/chart" uri="{C3380CC4-5D6E-409C-BE32-E72D297353CC}">
                <c16:uniqueId val="{00000003-ABB5-4C53-A067-8E542465CA76}"/>
              </c:ext>
            </c:extLst>
          </c:dPt>
          <c:dPt>
            <c:idx val="3"/>
            <c:bubble3D val="0"/>
            <c:spPr>
              <a:gradFill flip="none" rotWithShape="1">
                <a:gsLst>
                  <a:gs pos="0">
                    <a:srgbClr val="0000FF"/>
                  </a:gs>
                  <a:gs pos="100000">
                    <a:srgbClr val="FFFFFF"/>
                  </a:gs>
                </a:gsLst>
                <a:lin ang="0" scaled="1"/>
                <a:tileRect/>
              </a:gradFill>
            </c:spPr>
            <c:extLst xmlns:c16r2="http://schemas.microsoft.com/office/drawing/2015/06/chart">
              <c:ext xmlns:c16="http://schemas.microsoft.com/office/drawing/2014/chart" uri="{C3380CC4-5D6E-409C-BE32-E72D297353CC}">
                <c16:uniqueId val="{00000005-ABB5-4C53-A067-8E542465CA76}"/>
              </c:ext>
            </c:extLst>
          </c:dPt>
          <c:dPt>
            <c:idx val="4"/>
            <c:bubble3D val="0"/>
            <c:spPr>
              <a:gradFill flip="none" rotWithShape="1">
                <a:gsLst>
                  <a:gs pos="0">
                    <a:srgbClr val="0000FF"/>
                  </a:gs>
                  <a:gs pos="100000">
                    <a:srgbClr val="FFFFFF"/>
                  </a:gs>
                </a:gsLst>
                <a:lin ang="0" scaled="1"/>
                <a:tileRect/>
              </a:gradFill>
            </c:spPr>
            <c:extLst xmlns:c16r2="http://schemas.microsoft.com/office/drawing/2015/06/chart">
              <c:ext xmlns:c16="http://schemas.microsoft.com/office/drawing/2014/chart" uri="{C3380CC4-5D6E-409C-BE32-E72D297353CC}">
                <c16:uniqueId val="{00000007-ABB5-4C53-A067-8E542465CA76}"/>
              </c:ext>
            </c:extLst>
          </c:dPt>
          <c:dPt>
            <c:idx val="5"/>
            <c:bubble3D val="0"/>
            <c:spPr>
              <a:gradFill flip="none" rotWithShape="1">
                <a:gsLst>
                  <a:gs pos="0">
                    <a:srgbClr val="0000FF"/>
                  </a:gs>
                  <a:gs pos="100000">
                    <a:srgbClr val="FFFFFF"/>
                  </a:gs>
                </a:gsLst>
                <a:lin ang="0" scaled="1"/>
                <a:tileRect/>
              </a:gradFill>
            </c:spPr>
            <c:extLst xmlns:c16r2="http://schemas.microsoft.com/office/drawing/2015/06/chart">
              <c:ext xmlns:c16="http://schemas.microsoft.com/office/drawing/2014/chart" uri="{C3380CC4-5D6E-409C-BE32-E72D297353CC}">
                <c16:uniqueId val="{00000009-ABB5-4C53-A067-8E542465CA76}"/>
              </c:ext>
            </c:extLst>
          </c:dPt>
          <c:dPt>
            <c:idx val="6"/>
            <c:bubble3D val="0"/>
            <c:spPr>
              <a:gradFill flip="none" rotWithShape="1">
                <a:gsLst>
                  <a:gs pos="0">
                    <a:srgbClr val="0000FF"/>
                  </a:gs>
                  <a:gs pos="100000">
                    <a:srgbClr val="FFFFFF"/>
                  </a:gs>
                </a:gsLst>
                <a:lin ang="0" scaled="1"/>
                <a:tileRect/>
              </a:gradFill>
            </c:spPr>
            <c:extLst xmlns:c16r2="http://schemas.microsoft.com/office/drawing/2015/06/chart">
              <c:ext xmlns:c16="http://schemas.microsoft.com/office/drawing/2014/chart" uri="{C3380CC4-5D6E-409C-BE32-E72D297353CC}">
                <c16:uniqueId val="{0000000B-ABB5-4C53-A067-8E542465CA76}"/>
              </c:ext>
            </c:extLst>
          </c:dPt>
          <c:dLbls>
            <c:spPr>
              <a:noFill/>
              <a:ln>
                <a:noFill/>
              </a:ln>
              <a:effectLst/>
            </c:spPr>
            <c:txPr>
              <a:bodyPr/>
              <a:lstStyle/>
              <a:p>
                <a:pPr>
                  <a:defRPr>
                    <a:solidFill>
                      <a:schemeClr val="bg1"/>
                    </a:solidFill>
                  </a:defRPr>
                </a:pPr>
                <a:endParaRPr lang="en-US"/>
              </a:p>
            </c:txPr>
            <c:showLegendKey val="0"/>
            <c:showVal val="1"/>
            <c:showCatName val="1"/>
            <c:showSerName val="0"/>
            <c:showPercent val="0"/>
            <c:showBubbleSize val="0"/>
            <c:showLeaderLines val="1"/>
            <c:extLst xmlns:c16r2="http://schemas.microsoft.com/office/drawing/2015/06/chart">
              <c:ext xmlns:c15="http://schemas.microsoft.com/office/drawing/2012/chart" uri="{CE6537A1-D6FC-4f65-9D91-7224C49458BB}"/>
            </c:extLst>
          </c:dLbls>
          <c:cat>
            <c:strRef>
              <c:f>Sheet1!$A$2:$A$13</c:f>
              <c:strCache>
                <c:ptCount val="12"/>
                <c:pt idx="0">
                  <c:v>Solving Equations</c:v>
                </c:pt>
                <c:pt idx="1">
                  <c:v>Review and Foundations of Algebra</c:v>
                </c:pt>
                <c:pt idx="2">
                  <c:v>Solving Inequalities</c:v>
                </c:pt>
                <c:pt idx="3">
                  <c:v>Intro to Functions</c:v>
                </c:pt>
                <c:pt idx="4">
                  <c:v>Linear Functions</c:v>
                </c:pt>
                <c:pt idx="5">
                  <c:v>Systems of Equations and Word Problems</c:v>
                </c:pt>
                <c:pt idx="6">
                  <c:v>Distance Formula</c:v>
                </c:pt>
                <c:pt idx="7">
                  <c:v>Exponents and Exponential Functions</c:v>
                </c:pt>
                <c:pt idx="8">
                  <c:v>Quadratic Functions &amp; Equations</c:v>
                </c:pt>
                <c:pt idx="9">
                  <c:v>Polynomials</c:v>
                </c:pt>
                <c:pt idx="10">
                  <c:v>Radical Expressions and Equations</c:v>
                </c:pt>
                <c:pt idx="11">
                  <c:v>Review</c:v>
                </c:pt>
              </c:strCache>
            </c:strRef>
          </c:cat>
          <c:val>
            <c:numRef>
              <c:f>Sheet1!$C$2:$C$13</c:f>
              <c:numCache>
                <c:formatCode>General</c:formatCode>
                <c:ptCount val="12"/>
                <c:pt idx="0">
                  <c:v>15.0</c:v>
                </c:pt>
                <c:pt idx="1">
                  <c:v>20.0</c:v>
                </c:pt>
                <c:pt idx="2">
                  <c:v>15.0</c:v>
                </c:pt>
                <c:pt idx="3">
                  <c:v>20.0</c:v>
                </c:pt>
                <c:pt idx="4">
                  <c:v>20.0</c:v>
                </c:pt>
                <c:pt idx="5">
                  <c:v>20.0</c:v>
                </c:pt>
                <c:pt idx="6">
                  <c:v>5.0</c:v>
                </c:pt>
                <c:pt idx="7">
                  <c:v>15.0</c:v>
                </c:pt>
                <c:pt idx="8">
                  <c:v>10.0</c:v>
                </c:pt>
                <c:pt idx="9">
                  <c:v>10.0</c:v>
                </c:pt>
                <c:pt idx="10">
                  <c:v>5.0</c:v>
                </c:pt>
                <c:pt idx="11">
                  <c:v>15.0</c:v>
                </c:pt>
              </c:numCache>
            </c:numRef>
          </c:val>
          <c:extLst xmlns:c16r2="http://schemas.microsoft.com/office/drawing/2015/06/chart">
            <c:ext xmlns:c16="http://schemas.microsoft.com/office/drawing/2014/chart" uri="{C3380CC4-5D6E-409C-BE32-E72D297353CC}">
              <c16:uniqueId val="{0000000C-ABB5-4C53-A067-8E542465CA76}"/>
            </c:ext>
          </c:extLst>
        </c:ser>
        <c:dLbls>
          <c:showLegendKey val="0"/>
          <c:showVal val="0"/>
          <c:showCatName val="1"/>
          <c:showSerName val="0"/>
          <c:showPercent val="1"/>
          <c:showBubbleSize val="0"/>
          <c:showLeaderLines val="1"/>
        </c:dLbls>
      </c:pie3DChart>
    </c:plotArea>
    <c:plotVisOnly val="1"/>
    <c:dispBlanksAs val="gap"/>
    <c:showDLblsOverMax val="0"/>
  </c:chart>
  <c:externalData r:id="rId2">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lrMapOvr bg1="dk1" tx1="lt1" bg2="dk2" tx2="lt2" accent1="accent1" accent2="accent2" accent3="accent3" accent4="accent4" accent5="accent5" accent6="accent6" hlink="hlink" folHlink="folHlink"/>
  <c:chart>
    <c:autoTitleDeleted val="1"/>
    <c:view3D>
      <c:rotX val="75"/>
      <c:rotY val="0"/>
      <c:rAngAx val="0"/>
      <c:perspective val="0"/>
    </c:view3D>
    <c:floor>
      <c:thickness val="0"/>
    </c:floor>
    <c:sideWall>
      <c:thickness val="0"/>
    </c:sideWall>
    <c:backWall>
      <c:thickness val="0"/>
    </c:backWall>
    <c:plotArea>
      <c:layout>
        <c:manualLayout>
          <c:layoutTarget val="inner"/>
          <c:xMode val="edge"/>
          <c:yMode val="edge"/>
          <c:x val="0.00103838582677165"/>
          <c:y val="0.222874054225646"/>
          <c:w val="0.881800415573053"/>
          <c:h val="0.775362132385105"/>
        </c:manualLayout>
      </c:layout>
      <c:pie3DChart>
        <c:varyColors val="1"/>
        <c:ser>
          <c:idx val="0"/>
          <c:order val="0"/>
          <c:tx>
            <c:strRef>
              <c:f>Sheet1!$C$1</c:f>
              <c:strCache>
                <c:ptCount val="1"/>
                <c:pt idx="0">
                  <c:v>Days</c:v>
                </c:pt>
              </c:strCache>
            </c:strRef>
          </c:tx>
          <c:explosion val="25"/>
          <c:dPt>
            <c:idx val="1"/>
            <c:bubble3D val="0"/>
            <c:spPr>
              <a:gradFill flip="none" rotWithShape="1">
                <a:gsLst>
                  <a:gs pos="0">
                    <a:srgbClr val="0000FF"/>
                  </a:gs>
                  <a:gs pos="100000">
                    <a:srgbClr val="FFFFFF"/>
                  </a:gs>
                </a:gsLst>
                <a:lin ang="0" scaled="1"/>
                <a:tileRect/>
              </a:gradFill>
            </c:spPr>
            <c:extLst xmlns:c16r2="http://schemas.microsoft.com/office/drawing/2015/06/chart">
              <c:ext xmlns:c16="http://schemas.microsoft.com/office/drawing/2014/chart" uri="{C3380CC4-5D6E-409C-BE32-E72D297353CC}">
                <c16:uniqueId val="{00000001-8CE7-4757-991F-365D600E0337}"/>
              </c:ext>
            </c:extLst>
          </c:dPt>
          <c:dPt>
            <c:idx val="2"/>
            <c:bubble3D val="0"/>
            <c:spPr>
              <a:gradFill flip="none" rotWithShape="1">
                <a:gsLst>
                  <a:gs pos="0">
                    <a:srgbClr val="0000FF"/>
                  </a:gs>
                  <a:gs pos="100000">
                    <a:srgbClr val="FFFFFF"/>
                  </a:gs>
                </a:gsLst>
                <a:lin ang="0" scaled="1"/>
                <a:tileRect/>
              </a:gradFill>
            </c:spPr>
            <c:extLst xmlns:c16r2="http://schemas.microsoft.com/office/drawing/2015/06/chart">
              <c:ext xmlns:c16="http://schemas.microsoft.com/office/drawing/2014/chart" uri="{C3380CC4-5D6E-409C-BE32-E72D297353CC}">
                <c16:uniqueId val="{00000003-8CE7-4757-991F-365D600E0337}"/>
              </c:ext>
            </c:extLst>
          </c:dPt>
          <c:dPt>
            <c:idx val="3"/>
            <c:bubble3D val="0"/>
            <c:spPr>
              <a:gradFill flip="none" rotWithShape="1">
                <a:gsLst>
                  <a:gs pos="0">
                    <a:srgbClr val="0000FF"/>
                  </a:gs>
                  <a:gs pos="100000">
                    <a:srgbClr val="FFFFFF"/>
                  </a:gs>
                </a:gsLst>
                <a:lin ang="0" scaled="1"/>
                <a:tileRect/>
              </a:gradFill>
            </c:spPr>
            <c:extLst xmlns:c16r2="http://schemas.microsoft.com/office/drawing/2015/06/chart">
              <c:ext xmlns:c16="http://schemas.microsoft.com/office/drawing/2014/chart" uri="{C3380CC4-5D6E-409C-BE32-E72D297353CC}">
                <c16:uniqueId val="{00000005-8CE7-4757-991F-365D600E0337}"/>
              </c:ext>
            </c:extLst>
          </c:dPt>
          <c:dPt>
            <c:idx val="4"/>
            <c:bubble3D val="0"/>
            <c:spPr>
              <a:gradFill flip="none" rotWithShape="1">
                <a:gsLst>
                  <a:gs pos="0">
                    <a:srgbClr val="0000FF"/>
                  </a:gs>
                  <a:gs pos="100000">
                    <a:srgbClr val="FFFFFF"/>
                  </a:gs>
                </a:gsLst>
                <a:lin ang="0" scaled="1"/>
                <a:tileRect/>
              </a:gradFill>
            </c:spPr>
            <c:extLst xmlns:c16r2="http://schemas.microsoft.com/office/drawing/2015/06/chart">
              <c:ext xmlns:c16="http://schemas.microsoft.com/office/drawing/2014/chart" uri="{C3380CC4-5D6E-409C-BE32-E72D297353CC}">
                <c16:uniqueId val="{00000007-8CE7-4757-991F-365D600E0337}"/>
              </c:ext>
            </c:extLst>
          </c:dPt>
          <c:dPt>
            <c:idx val="5"/>
            <c:bubble3D val="0"/>
            <c:spPr>
              <a:gradFill flip="none" rotWithShape="1">
                <a:gsLst>
                  <a:gs pos="0">
                    <a:srgbClr val="0000FF"/>
                  </a:gs>
                  <a:gs pos="100000">
                    <a:srgbClr val="FFFFFF"/>
                  </a:gs>
                </a:gsLst>
                <a:lin ang="0" scaled="1"/>
                <a:tileRect/>
              </a:gradFill>
            </c:spPr>
            <c:extLst xmlns:c16r2="http://schemas.microsoft.com/office/drawing/2015/06/chart">
              <c:ext xmlns:c16="http://schemas.microsoft.com/office/drawing/2014/chart" uri="{C3380CC4-5D6E-409C-BE32-E72D297353CC}">
                <c16:uniqueId val="{00000009-8CE7-4757-991F-365D600E0337}"/>
              </c:ext>
            </c:extLst>
          </c:dPt>
          <c:dPt>
            <c:idx val="6"/>
            <c:bubble3D val="0"/>
            <c:spPr>
              <a:gradFill flip="none" rotWithShape="1">
                <a:gsLst>
                  <a:gs pos="0">
                    <a:srgbClr val="0000FF"/>
                  </a:gs>
                  <a:gs pos="100000">
                    <a:srgbClr val="FFFFFF"/>
                  </a:gs>
                </a:gsLst>
                <a:lin ang="0" scaled="1"/>
                <a:tileRect/>
              </a:gradFill>
            </c:spPr>
            <c:extLst xmlns:c16r2="http://schemas.microsoft.com/office/drawing/2015/06/chart">
              <c:ext xmlns:c16="http://schemas.microsoft.com/office/drawing/2014/chart" uri="{C3380CC4-5D6E-409C-BE32-E72D297353CC}">
                <c16:uniqueId val="{0000000B-8CE7-4757-991F-365D600E0337}"/>
              </c:ext>
            </c:extLst>
          </c:dPt>
          <c:dLbls>
            <c:spPr>
              <a:noFill/>
              <a:ln>
                <a:noFill/>
              </a:ln>
              <a:effectLst/>
            </c:spPr>
            <c:txPr>
              <a:bodyPr/>
              <a:lstStyle/>
              <a:p>
                <a:pPr>
                  <a:defRPr>
                    <a:solidFill>
                      <a:schemeClr val="bg1"/>
                    </a:solidFill>
                  </a:defRPr>
                </a:pPr>
                <a:endParaRPr lang="en-US"/>
              </a:p>
            </c:txPr>
            <c:showLegendKey val="0"/>
            <c:showVal val="1"/>
            <c:showCatName val="1"/>
            <c:showSerName val="0"/>
            <c:showPercent val="0"/>
            <c:showBubbleSize val="0"/>
            <c:showLeaderLines val="1"/>
            <c:extLst xmlns:c16r2="http://schemas.microsoft.com/office/drawing/2015/06/chart">
              <c:ext xmlns:c15="http://schemas.microsoft.com/office/drawing/2012/chart" uri="{CE6537A1-D6FC-4f65-9D91-7224C49458BB}"/>
            </c:extLst>
          </c:dLbls>
          <c:cat>
            <c:strRef>
              <c:f>Sheet1!$A$2:$A$13</c:f>
              <c:strCache>
                <c:ptCount val="12"/>
                <c:pt idx="0">
                  <c:v>Solving Equations</c:v>
                </c:pt>
                <c:pt idx="1">
                  <c:v>Review and Foundations of Algebra</c:v>
                </c:pt>
                <c:pt idx="2">
                  <c:v>Solving Inequalities</c:v>
                </c:pt>
                <c:pt idx="3">
                  <c:v>Intro to Functions</c:v>
                </c:pt>
                <c:pt idx="4">
                  <c:v>Linear Functions</c:v>
                </c:pt>
                <c:pt idx="5">
                  <c:v>Systems of Equations and Word Problems</c:v>
                </c:pt>
                <c:pt idx="6">
                  <c:v>Distance Formula</c:v>
                </c:pt>
                <c:pt idx="7">
                  <c:v>Exponents and Exponential Functions</c:v>
                </c:pt>
                <c:pt idx="8">
                  <c:v>Quadratic Functions &amp; Equations</c:v>
                </c:pt>
                <c:pt idx="9">
                  <c:v>Polynomials</c:v>
                </c:pt>
                <c:pt idx="10">
                  <c:v>Radical Expressions and Equations</c:v>
                </c:pt>
                <c:pt idx="11">
                  <c:v>Review</c:v>
                </c:pt>
              </c:strCache>
            </c:strRef>
          </c:cat>
          <c:val>
            <c:numRef>
              <c:f>Sheet1!$C$2:$C$13</c:f>
              <c:numCache>
                <c:formatCode>General</c:formatCode>
                <c:ptCount val="12"/>
                <c:pt idx="0">
                  <c:v>15.0</c:v>
                </c:pt>
                <c:pt idx="1">
                  <c:v>20.0</c:v>
                </c:pt>
                <c:pt idx="2">
                  <c:v>15.0</c:v>
                </c:pt>
                <c:pt idx="3">
                  <c:v>20.0</c:v>
                </c:pt>
                <c:pt idx="4">
                  <c:v>20.0</c:v>
                </c:pt>
                <c:pt idx="5">
                  <c:v>20.0</c:v>
                </c:pt>
                <c:pt idx="6">
                  <c:v>5.0</c:v>
                </c:pt>
                <c:pt idx="7">
                  <c:v>15.0</c:v>
                </c:pt>
                <c:pt idx="8">
                  <c:v>10.0</c:v>
                </c:pt>
                <c:pt idx="9">
                  <c:v>10.0</c:v>
                </c:pt>
                <c:pt idx="10">
                  <c:v>5.0</c:v>
                </c:pt>
                <c:pt idx="11">
                  <c:v>15.0</c:v>
                </c:pt>
              </c:numCache>
            </c:numRef>
          </c:val>
          <c:extLst xmlns:c16r2="http://schemas.microsoft.com/office/drawing/2015/06/chart">
            <c:ext xmlns:c16="http://schemas.microsoft.com/office/drawing/2014/chart" uri="{C3380CC4-5D6E-409C-BE32-E72D297353CC}">
              <c16:uniqueId val="{0000000C-8CE7-4757-991F-365D600E0337}"/>
            </c:ext>
          </c:extLst>
        </c:ser>
        <c:dLbls>
          <c:showLegendKey val="0"/>
          <c:showVal val="0"/>
          <c:showCatName val="1"/>
          <c:showSerName val="0"/>
          <c:showPercent val="1"/>
          <c:showBubbleSize val="0"/>
          <c:showLeaderLines val="1"/>
        </c:dLbls>
      </c:pie3DChart>
    </c:plotArea>
    <c:plotVisOnly val="1"/>
    <c:dispBlanksAs val="gap"/>
    <c:showDLblsOverMax val="0"/>
  </c:chart>
  <c:externalData r:id="rId2">
    <c:autoUpdate val="0"/>
  </c:externalData>
</c:chartSpace>
</file>

<file path=ppt/drawings/_rels/vmlDrawing1.vml.rels><?xml version="1.0" encoding="UTF-8" standalone="yes"?>
<Relationships xmlns="http://schemas.openxmlformats.org/package/2006/relationships"><Relationship Id="rId1" Type="http://schemas.openxmlformats.org/officeDocument/2006/relationships/image" Target="../media/image29.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7.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a:defRPr sz="1200">
                <a:ea typeface="ＭＳ Ｐゴシック" charset="0"/>
                <a:cs typeface="ＭＳ Ｐゴシック" charset="0"/>
              </a:defRPr>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pPr>
              <a:defRPr/>
            </a:pPr>
            <a:fld id="{A3802A2B-1631-B84B-99C2-014984E024D8}" type="datetimeFigureOut">
              <a:rPr lang="en-US" altLang="en-US"/>
              <a:pPr>
                <a:defRPr/>
              </a:pPr>
              <a:t>7/16/17</a:t>
            </a:fld>
            <a:endParaRPr lang="en-US" altLang="en-US"/>
          </a:p>
        </p:txBody>
      </p:sp>
      <p:sp>
        <p:nvSpPr>
          <p:cNvPr id="4" name="Footer Placeholder 3"/>
          <p:cNvSpPr>
            <a:spLocks noGrp="1"/>
          </p:cNvSpPr>
          <p:nvPr>
            <p:ph type="ftr" sz="quarter" idx="2"/>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a:defRPr sz="1200">
                <a:ea typeface="ＭＳ Ｐゴシック" charset="0"/>
                <a:cs typeface="ＭＳ Ｐゴシック" charset="0"/>
              </a:defRPr>
            </a:lvl1pPr>
          </a:lstStyle>
          <a:p>
            <a:pPr>
              <a:defRPr/>
            </a:pP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pPr>
              <a:defRPr/>
            </a:pPr>
            <a:fld id="{30E7E697-2677-8B4B-B062-49041D4115C5}"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p:cNvSpPr>
            <a:spLocks noGrp="1" noChangeArrowheads="1"/>
          </p:cNvSpPr>
          <p:nvPr>
            <p:ph type="hdr" sz="quarter"/>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defRPr sz="1200">
                <a:ea typeface="ＭＳ Ｐゴシック" charset="0"/>
                <a:cs typeface="ＭＳ Ｐゴシック" charset="0"/>
              </a:defRPr>
            </a:lvl1pPr>
          </a:lstStyle>
          <a:p>
            <a:pPr>
              <a:defRPr/>
            </a:pPr>
            <a:endParaRPr lang="en-US"/>
          </a:p>
        </p:txBody>
      </p:sp>
      <p:sp>
        <p:nvSpPr>
          <p:cNvPr id="27651" name="Rectangle 3"/>
          <p:cNvSpPr>
            <a:spLocks noGrp="1" noChangeArrowheads="1"/>
          </p:cNvSpPr>
          <p:nvPr>
            <p:ph type="dt" idx="1"/>
          </p:nvPr>
        </p:nvSpPr>
        <p:spPr bwMode="auto">
          <a:xfrm>
            <a:off x="388620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defRPr sz="1200">
                <a:ea typeface="ＭＳ Ｐゴシック" charset="0"/>
                <a:cs typeface="ＭＳ Ｐゴシック" charset="0"/>
              </a:defRPr>
            </a:lvl1pPr>
          </a:lstStyle>
          <a:p>
            <a:pPr>
              <a:defRPr/>
            </a:pPr>
            <a:endParaRPr lang="en-US"/>
          </a:p>
        </p:txBody>
      </p:sp>
      <p:sp>
        <p:nvSpPr>
          <p:cNvPr id="1331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7653"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7654"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defRPr sz="1200">
                <a:ea typeface="ＭＳ Ｐゴシック" charset="0"/>
                <a:cs typeface="ＭＳ Ｐゴシック" charset="0"/>
              </a:defRPr>
            </a:lvl1pPr>
          </a:lstStyle>
          <a:p>
            <a:pPr>
              <a:defRPr/>
            </a:pPr>
            <a:endParaRPr lang="en-US"/>
          </a:p>
        </p:txBody>
      </p:sp>
      <p:sp>
        <p:nvSpPr>
          <p:cNvPr id="27655"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defRPr sz="1200"/>
            </a:lvl1pPr>
          </a:lstStyle>
          <a:p>
            <a:pPr>
              <a:defRPr/>
            </a:pPr>
            <a:fld id="{40E23580-B91A-FE42-8BCC-63E0B9E7B18B}"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111" charset="0"/>
        <a:ea typeface="ＭＳ Ｐゴシック" pitchFamily="-111" charset="-128"/>
        <a:cs typeface="ＭＳ Ｐゴシック" pitchFamily="-111" charset="-128"/>
      </a:defRPr>
    </a:lvl1pPr>
    <a:lvl2pPr marL="457200" algn="l" rtl="0" eaLnBrk="0" fontAlgn="base" hangingPunct="0">
      <a:spcBef>
        <a:spcPct val="30000"/>
      </a:spcBef>
      <a:spcAft>
        <a:spcPct val="0"/>
      </a:spcAft>
      <a:defRPr sz="1200" kern="1200">
        <a:solidFill>
          <a:schemeClr val="tx1"/>
        </a:solidFill>
        <a:latin typeface="Arial" pitchFamily="-111" charset="0"/>
        <a:ea typeface="ＭＳ Ｐゴシック" pitchFamily="-111" charset="-128"/>
        <a:cs typeface="+mn-cs"/>
      </a:defRPr>
    </a:lvl2pPr>
    <a:lvl3pPr marL="914400" algn="l" rtl="0" eaLnBrk="0" fontAlgn="base" hangingPunct="0">
      <a:spcBef>
        <a:spcPct val="30000"/>
      </a:spcBef>
      <a:spcAft>
        <a:spcPct val="0"/>
      </a:spcAft>
      <a:defRPr sz="1200" kern="1200">
        <a:solidFill>
          <a:schemeClr val="tx1"/>
        </a:solidFill>
        <a:latin typeface="Arial" pitchFamily="-111" charset="0"/>
        <a:ea typeface="ＭＳ Ｐゴシック" pitchFamily="-111" charset="-128"/>
        <a:cs typeface="+mn-cs"/>
      </a:defRPr>
    </a:lvl3pPr>
    <a:lvl4pPr marL="1371600" algn="l" rtl="0" eaLnBrk="0" fontAlgn="base" hangingPunct="0">
      <a:spcBef>
        <a:spcPct val="30000"/>
      </a:spcBef>
      <a:spcAft>
        <a:spcPct val="0"/>
      </a:spcAft>
      <a:defRPr sz="1200" kern="1200">
        <a:solidFill>
          <a:schemeClr val="tx1"/>
        </a:solidFill>
        <a:latin typeface="Arial" pitchFamily="-111" charset="0"/>
        <a:ea typeface="ＭＳ Ｐゴシック" pitchFamily="-111" charset="-128"/>
        <a:cs typeface="+mn-cs"/>
      </a:defRPr>
    </a:lvl4pPr>
    <a:lvl5pPr marL="1828800" algn="l" rtl="0" eaLnBrk="0" fontAlgn="base" hangingPunct="0">
      <a:spcBef>
        <a:spcPct val="30000"/>
      </a:spcBef>
      <a:spcAft>
        <a:spcPct val="0"/>
      </a:spcAft>
      <a:defRPr sz="1200" kern="1200">
        <a:solidFill>
          <a:schemeClr val="tx1"/>
        </a:solidFill>
        <a:latin typeface="Arial" pitchFamily="-111" charset="0"/>
        <a:ea typeface="ＭＳ Ｐゴシック" pitchFamily="-111"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AB0203B6-6304-4040-84F8-A0AFD0397479}" type="slidenum">
              <a:rPr lang="en-US" altLang="en-US" sz="1200"/>
              <a:pPr/>
              <a:t>1</a:t>
            </a:fld>
            <a:endParaRPr lang="en-US" altLang="en-US" sz="1200"/>
          </a:p>
        </p:txBody>
      </p:sp>
      <p:sp>
        <p:nvSpPr>
          <p:cNvPr id="16386" name="Rectangle 2"/>
          <p:cNvSpPr>
            <a:spLocks noGrp="1" noRot="1" noChangeAspect="1" noChangeArrowheads="1" noTextEdit="1"/>
          </p:cNvSpPr>
          <p:nvPr>
            <p:ph type="sldImg"/>
          </p:nvPr>
        </p:nvSpPr>
        <p:spPr>
          <a:ln/>
        </p:spPr>
      </p:sp>
      <p:sp>
        <p:nvSpPr>
          <p:cNvPr id="1638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38B4885B-A1CA-E043-BB7B-933FDD56AC7A}" type="slidenum">
              <a:rPr lang="en-US" altLang="en-US" sz="1200"/>
              <a:pPr/>
              <a:t>12</a:t>
            </a:fld>
            <a:endParaRPr lang="en-US" altLang="en-US" sz="1200"/>
          </a:p>
        </p:txBody>
      </p:sp>
      <p:sp>
        <p:nvSpPr>
          <p:cNvPr id="36866" name="Rectangle 2"/>
          <p:cNvSpPr>
            <a:spLocks noGrp="1" noRot="1" noChangeAspect="1" noChangeArrowheads="1" noTextEdit="1"/>
          </p:cNvSpPr>
          <p:nvPr>
            <p:ph type="sldImg"/>
          </p:nvPr>
        </p:nvSpPr>
        <p:spPr>
          <a:ln/>
        </p:spPr>
      </p:sp>
      <p:sp>
        <p:nvSpPr>
          <p:cNvPr id="3686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8914" name="Rectangle 9"/>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9E11B2C8-7184-5243-A526-22CD4DCCF800}" type="slidenum">
              <a:rPr lang="en-US" altLang="en-US" sz="1200"/>
              <a:pPr/>
              <a:t>13</a:t>
            </a:fld>
            <a:endParaRPr lang="en-US" altLang="en-US" sz="1200"/>
          </a:p>
        </p:txBody>
      </p:sp>
      <p:sp>
        <p:nvSpPr>
          <p:cNvPr id="38915" name="Text Box 1"/>
          <p:cNvSpPr>
            <a:spLocks noGrp="1" noRot="1" noChangeAspect="1" noChangeArrowheads="1" noTextEdit="1"/>
          </p:cNvSpPr>
          <p:nvPr>
            <p:ph type="sldImg"/>
          </p:nvPr>
        </p:nvSpPr>
        <p:spPr>
          <a:solidFill>
            <a:srgbClr val="FFFFFF"/>
          </a:solidFill>
          <a:ln/>
        </p:spPr>
      </p:sp>
      <p:sp>
        <p:nvSpPr>
          <p:cNvPr id="38916" name="Text Box 2"/>
          <p:cNvSpPr>
            <a:spLocks noGrp="1" noChangeArrowheads="1"/>
          </p:cNvSpPr>
          <p:nvPr>
            <p:ph type="body" idx="1"/>
          </p:nvPr>
        </p:nvSpPr>
        <p:spPr>
          <a:xfrm>
            <a:off x="914400" y="4341813"/>
            <a:ext cx="5029200" cy="41163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none" anchor="ctr"/>
          <a:lstStyle/>
          <a:p>
            <a:endParaRPr lang="en-US" altLang="en-US">
              <a:latin typeface="Arial" charset="0"/>
              <a:ea typeface="ＭＳ Ｐゴシック" charset="-128"/>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Slide Image Placeholder 1"/>
          <p:cNvSpPr>
            <a:spLocks noGrp="1" noRot="1" noChangeAspect="1" noTextEdit="1"/>
          </p:cNvSpPr>
          <p:nvPr>
            <p:ph type="sldImg"/>
          </p:nvPr>
        </p:nvSpPr>
        <p:spPr>
          <a:ln/>
        </p:spPr>
      </p:sp>
      <p:sp>
        <p:nvSpPr>
          <p:cNvPr id="40962"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a:latin typeface="Arial" charset="0"/>
              <a:ea typeface="ＭＳ Ｐゴシック" charset="-128"/>
            </a:endParaRPr>
          </a:p>
        </p:txBody>
      </p:sp>
      <p:sp>
        <p:nvSpPr>
          <p:cNvPr id="40963"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D0DFD321-7665-6645-8D58-3EE6A574E4D2}" type="slidenum">
              <a:rPr lang="en-US" altLang="en-US" sz="1200"/>
              <a:pPr/>
              <a:t>14</a:t>
            </a:fld>
            <a:endParaRPr lang="en-US" altLang="en-US" sz="120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Slide Image Placeholder 1"/>
          <p:cNvSpPr>
            <a:spLocks noGrp="1" noRot="1" noChangeAspect="1" noTextEdit="1"/>
          </p:cNvSpPr>
          <p:nvPr>
            <p:ph type="sldImg"/>
          </p:nvPr>
        </p:nvSpPr>
        <p:spPr>
          <a:ln/>
        </p:spPr>
      </p:sp>
      <p:sp>
        <p:nvSpPr>
          <p:cNvPr id="43010"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ja-JP">
              <a:latin typeface="Arial" charset="0"/>
              <a:ea typeface="ＭＳ Ｐゴシック" charset="-128"/>
            </a:endParaRPr>
          </a:p>
        </p:txBody>
      </p:sp>
      <p:sp>
        <p:nvSpPr>
          <p:cNvPr id="43011"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991D98D3-A88F-5148-B28B-3225A0FAB0FF}" type="slidenum">
              <a:rPr lang="en-US" altLang="en-US" sz="1200"/>
              <a:pPr/>
              <a:t>15</a:t>
            </a:fld>
            <a:endParaRPr lang="en-US" altLang="en-US" sz="120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Slide Image Placeholder 1"/>
          <p:cNvSpPr>
            <a:spLocks noGrp="1" noRot="1" noChangeAspect="1" noTextEdit="1"/>
          </p:cNvSpPr>
          <p:nvPr>
            <p:ph type="sldImg"/>
          </p:nvPr>
        </p:nvSpPr>
        <p:spPr>
          <a:ln/>
        </p:spPr>
      </p:sp>
      <p:sp>
        <p:nvSpPr>
          <p:cNvPr id="45058"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charset="0"/>
                <a:ea typeface="ＭＳ Ｐゴシック" charset="-128"/>
              </a:rPr>
              <a:t>How do we know the kids are actually getting this?</a:t>
            </a:r>
          </a:p>
          <a:p>
            <a:r>
              <a:rPr lang="en-US" altLang="en-US">
                <a:latin typeface="Arial" charset="0"/>
                <a:ea typeface="ＭＳ Ｐゴシック" charset="-128"/>
              </a:rPr>
              <a:t>We do something that most colleges don</a:t>
            </a:r>
            <a:r>
              <a:rPr lang="ja-JP" altLang="en-US">
                <a:latin typeface="Arial" charset="0"/>
                <a:ea typeface="ＭＳ Ｐゴシック" charset="-128"/>
              </a:rPr>
              <a:t>’</a:t>
            </a:r>
            <a:r>
              <a:rPr lang="en-US" altLang="ja-JP">
                <a:latin typeface="Arial" charset="0"/>
                <a:ea typeface="ＭＳ Ｐゴシック" charset="-128"/>
              </a:rPr>
              <a:t>t do: code reviews.</a:t>
            </a:r>
          </a:p>
        </p:txBody>
      </p:sp>
      <p:sp>
        <p:nvSpPr>
          <p:cNvPr id="45059"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F28A3DDA-245E-544E-AFA6-728EDE1647FA}" type="slidenum">
              <a:rPr lang="en-US" altLang="en-US" sz="1200"/>
              <a:pPr/>
              <a:t>16</a:t>
            </a:fld>
            <a:endParaRPr lang="en-US" altLang="en-US" sz="120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Slide Image Placeholder 1"/>
          <p:cNvSpPr>
            <a:spLocks noGrp="1" noRot="1" noChangeAspect="1" noTextEdit="1"/>
          </p:cNvSpPr>
          <p:nvPr>
            <p:ph type="sldImg"/>
          </p:nvPr>
        </p:nvSpPr>
        <p:spPr>
          <a:ln/>
        </p:spPr>
      </p:sp>
      <p:sp>
        <p:nvSpPr>
          <p:cNvPr id="47106"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charset="0"/>
                <a:ea typeface="ＭＳ Ｐゴシック" charset="-128"/>
              </a:rPr>
              <a:t>How do we know the kids are actually getting this?</a:t>
            </a:r>
          </a:p>
          <a:p>
            <a:r>
              <a:rPr lang="en-US" altLang="en-US">
                <a:latin typeface="Arial" charset="0"/>
                <a:ea typeface="ＭＳ Ｐゴシック" charset="-128"/>
              </a:rPr>
              <a:t>We do something that most colleges don</a:t>
            </a:r>
            <a:r>
              <a:rPr lang="ja-JP" altLang="en-US">
                <a:latin typeface="Arial" charset="0"/>
                <a:ea typeface="ＭＳ Ｐゴシック" charset="-128"/>
              </a:rPr>
              <a:t>’</a:t>
            </a:r>
            <a:r>
              <a:rPr lang="en-US" altLang="ja-JP">
                <a:latin typeface="Arial" charset="0"/>
                <a:ea typeface="ＭＳ Ｐゴシック" charset="-128"/>
              </a:rPr>
              <a:t>t do: code reviews.</a:t>
            </a:r>
          </a:p>
        </p:txBody>
      </p:sp>
      <p:sp>
        <p:nvSpPr>
          <p:cNvPr id="47107"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71A6A9F0-B442-814E-AE54-B474200B327D}" type="slidenum">
              <a:rPr lang="en-US" altLang="en-US" sz="1200"/>
              <a:pPr/>
              <a:t>17</a:t>
            </a:fld>
            <a:endParaRPr lang="en-US" altLang="en-US" sz="120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Slide Image Placeholder 1"/>
          <p:cNvSpPr>
            <a:spLocks noGrp="1" noRot="1" noChangeAspect="1" noTextEdit="1"/>
          </p:cNvSpPr>
          <p:nvPr>
            <p:ph type="sldImg"/>
          </p:nvPr>
        </p:nvSpPr>
        <p:spPr>
          <a:ln/>
        </p:spPr>
      </p:sp>
      <p:sp>
        <p:nvSpPr>
          <p:cNvPr id="4915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charset="0"/>
                <a:ea typeface="ＭＳ Ｐゴシック" charset="-128"/>
              </a:rPr>
              <a:t>How do we know the kids are actually getting this?</a:t>
            </a:r>
          </a:p>
          <a:p>
            <a:r>
              <a:rPr lang="en-US" altLang="en-US">
                <a:latin typeface="Arial" charset="0"/>
                <a:ea typeface="ＭＳ Ｐゴシック" charset="-128"/>
              </a:rPr>
              <a:t>We do something that most colleges don</a:t>
            </a:r>
            <a:r>
              <a:rPr lang="ja-JP" altLang="en-US">
                <a:latin typeface="Arial" charset="0"/>
                <a:ea typeface="ＭＳ Ｐゴシック" charset="-128"/>
              </a:rPr>
              <a:t>’</a:t>
            </a:r>
            <a:r>
              <a:rPr lang="en-US" altLang="ja-JP">
                <a:latin typeface="Arial" charset="0"/>
                <a:ea typeface="ＭＳ Ｐゴシック" charset="-128"/>
              </a:rPr>
              <a:t>t do: code reviews.</a:t>
            </a:r>
          </a:p>
        </p:txBody>
      </p:sp>
      <p:sp>
        <p:nvSpPr>
          <p:cNvPr id="4915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312F9A05-1DB1-4349-ABC4-B02F3BD386F0}" type="slidenum">
              <a:rPr lang="en-US" altLang="en-US" sz="1200"/>
              <a:pPr/>
              <a:t>18</a:t>
            </a:fld>
            <a:endParaRPr lang="en-US" altLang="en-US" sz="120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9F013D80-5FC4-F042-AEED-9D038AD4EA87}" type="slidenum">
              <a:rPr lang="en-US" altLang="en-US" sz="1200"/>
              <a:pPr/>
              <a:t>19</a:t>
            </a:fld>
            <a:endParaRPr lang="en-US" altLang="en-US" sz="1200"/>
          </a:p>
        </p:txBody>
      </p:sp>
      <p:sp>
        <p:nvSpPr>
          <p:cNvPr id="51202" name="Rectangle 2"/>
          <p:cNvSpPr>
            <a:spLocks noGrp="1" noRot="1" noChangeAspect="1" noChangeArrowheads="1" noTextEdit="1"/>
          </p:cNvSpPr>
          <p:nvPr>
            <p:ph type="sldImg"/>
          </p:nvPr>
        </p:nvSpPr>
        <p:spPr>
          <a:ln/>
        </p:spPr>
      </p:sp>
      <p:sp>
        <p:nvSpPr>
          <p:cNvPr id="5120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A673CF2C-621A-2E4A-A71C-C4BE588AE8A0}" type="slidenum">
              <a:rPr lang="en-US" altLang="en-US" sz="1200"/>
              <a:pPr/>
              <a:t>21</a:t>
            </a:fld>
            <a:endParaRPr lang="en-US" altLang="en-US" sz="1200"/>
          </a:p>
        </p:txBody>
      </p:sp>
      <p:sp>
        <p:nvSpPr>
          <p:cNvPr id="54274" name="Rectangle 2"/>
          <p:cNvSpPr>
            <a:spLocks noGrp="1" noRot="1" noChangeAspect="1" noChangeArrowheads="1" noTextEdit="1"/>
          </p:cNvSpPr>
          <p:nvPr>
            <p:ph type="sldImg"/>
          </p:nvPr>
        </p:nvSpPr>
        <p:spPr>
          <a:ln/>
        </p:spPr>
      </p:sp>
      <p:sp>
        <p:nvSpPr>
          <p:cNvPr id="5427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8F26BFD4-70AC-4C48-8FD0-11F92F1B22B4}" type="slidenum">
              <a:rPr lang="en-US" altLang="en-US" sz="1200"/>
              <a:pPr/>
              <a:t>27</a:t>
            </a:fld>
            <a:endParaRPr lang="en-US" altLang="en-US" sz="1200"/>
          </a:p>
        </p:txBody>
      </p:sp>
      <p:sp>
        <p:nvSpPr>
          <p:cNvPr id="60418" name="Rectangle 2"/>
          <p:cNvSpPr>
            <a:spLocks noGrp="1" noRot="1" noChangeAspect="1" noChangeArrowheads="1" noTextEdit="1"/>
          </p:cNvSpPr>
          <p:nvPr>
            <p:ph type="sldImg"/>
          </p:nvPr>
        </p:nvSpPr>
        <p:spPr>
          <a:ln/>
        </p:spPr>
      </p:sp>
      <p:sp>
        <p:nvSpPr>
          <p:cNvPr id="604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0FC628E0-09DE-B149-80A0-77A8B924FC0A}" type="slidenum">
              <a:rPr lang="en-US" altLang="en-US" sz="1200"/>
              <a:pPr/>
              <a:t>2</a:t>
            </a:fld>
            <a:endParaRPr lang="en-US" altLang="en-US" sz="1200"/>
          </a:p>
        </p:txBody>
      </p:sp>
      <p:sp>
        <p:nvSpPr>
          <p:cNvPr id="18434" name="Rectangle 2"/>
          <p:cNvSpPr>
            <a:spLocks noGrp="1" noRot="1" noChangeAspect="1" noChangeArrowheads="1" noTextEdit="1"/>
          </p:cNvSpPr>
          <p:nvPr>
            <p:ph type="sldImg"/>
          </p:nvPr>
        </p:nvSpPr>
        <p:spPr>
          <a:ln/>
        </p:spPr>
      </p:sp>
      <p:sp>
        <p:nvSpPr>
          <p:cNvPr id="184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ja-JP">
              <a:latin typeface="Arial" charset="0"/>
              <a:ea typeface="ＭＳ Ｐゴシック" charset="-128"/>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987CD16B-BF04-1447-BA21-73373D2CF642}" type="slidenum">
              <a:rPr lang="en-US" altLang="en-US" sz="1200"/>
              <a:pPr/>
              <a:t>34</a:t>
            </a:fld>
            <a:endParaRPr lang="en-US" altLang="en-US" sz="1200"/>
          </a:p>
        </p:txBody>
      </p:sp>
      <p:sp>
        <p:nvSpPr>
          <p:cNvPr id="69634" name="Rectangle 2"/>
          <p:cNvSpPr>
            <a:spLocks noGrp="1" noRot="1" noChangeAspect="1" noChangeArrowheads="1" noTextEdit="1"/>
          </p:cNvSpPr>
          <p:nvPr>
            <p:ph type="sldImg"/>
          </p:nvPr>
        </p:nvSpPr>
        <p:spPr>
          <a:ln/>
        </p:spPr>
      </p:sp>
      <p:sp>
        <p:nvSpPr>
          <p:cNvPr id="696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Slide Image Placeholder 1"/>
          <p:cNvSpPr>
            <a:spLocks noGrp="1" noRot="1" noChangeAspect="1" noTextEdit="1"/>
          </p:cNvSpPr>
          <p:nvPr>
            <p:ph type="sldImg"/>
          </p:nvPr>
        </p:nvSpPr>
        <p:spPr>
          <a:ln/>
        </p:spPr>
      </p:sp>
      <p:sp>
        <p:nvSpPr>
          <p:cNvPr id="72706"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a:latin typeface="Arial" charset="0"/>
              <a:ea typeface="ＭＳ Ｐゴシック" charset="-128"/>
            </a:endParaRPr>
          </a:p>
        </p:txBody>
      </p:sp>
      <p:sp>
        <p:nvSpPr>
          <p:cNvPr id="72707"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595A7C75-5381-8647-B251-9D54DEDF0223}" type="slidenum">
              <a:rPr lang="en-US" altLang="en-US" sz="1200"/>
              <a:pPr/>
              <a:t>36</a:t>
            </a:fld>
            <a:endParaRPr lang="en-US" altLang="en-US" sz="120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C453C7D0-9B0E-4041-BF01-0A15EB72370A}" type="slidenum">
              <a:rPr lang="en-US" altLang="en-US" sz="1200"/>
              <a:pPr/>
              <a:t>38</a:t>
            </a:fld>
            <a:endParaRPr lang="en-US" altLang="en-US" sz="1200"/>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0398E6B2-02A4-A844-8194-C08A9FC433C8}" type="slidenum">
              <a:rPr lang="en-US" altLang="en-US" sz="1200"/>
              <a:pPr/>
              <a:t>43</a:t>
            </a:fld>
            <a:endParaRPr lang="en-US" altLang="en-US" sz="1200"/>
          </a:p>
        </p:txBody>
      </p:sp>
      <p:sp>
        <p:nvSpPr>
          <p:cNvPr id="80898" name="Rectangle 2"/>
          <p:cNvSpPr>
            <a:spLocks noGrp="1" noRot="1" noChangeAspect="1" noChangeArrowheads="1" noTextEdit="1"/>
          </p:cNvSpPr>
          <p:nvPr>
            <p:ph type="sldImg"/>
          </p:nvPr>
        </p:nvSpPr>
        <p:spPr>
          <a:ln/>
        </p:spPr>
      </p:sp>
      <p:sp>
        <p:nvSpPr>
          <p:cNvPr id="8089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42BFAB86-B42B-3642-B60F-1C8FCD0FD4BB}" type="slidenum">
              <a:rPr lang="en-US" altLang="en-US" sz="1200"/>
              <a:pPr/>
              <a:t>46</a:t>
            </a:fld>
            <a:endParaRPr lang="en-US" altLang="en-US" sz="1200"/>
          </a:p>
        </p:txBody>
      </p:sp>
      <p:sp>
        <p:nvSpPr>
          <p:cNvPr id="84994" name="Rectangle 2"/>
          <p:cNvSpPr>
            <a:spLocks noGrp="1" noRot="1" noChangeAspect="1" noChangeArrowheads="1" noTextEdit="1"/>
          </p:cNvSpPr>
          <p:nvPr>
            <p:ph type="sldImg"/>
          </p:nvPr>
        </p:nvSpPr>
        <p:spPr>
          <a:ln/>
        </p:spPr>
      </p:sp>
      <p:sp>
        <p:nvSpPr>
          <p:cNvPr id="849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B9889FF0-5D87-6A40-8088-64BB42548C9C}" type="slidenum">
              <a:rPr lang="en-US" altLang="en-US" sz="1200"/>
              <a:pPr/>
              <a:t>51</a:t>
            </a:fld>
            <a:endParaRPr lang="en-US" altLang="en-US" sz="1200"/>
          </a:p>
        </p:txBody>
      </p:sp>
      <p:sp>
        <p:nvSpPr>
          <p:cNvPr id="91138" name="Rectangle 2"/>
          <p:cNvSpPr>
            <a:spLocks noGrp="1" noRot="1" noChangeAspect="1" noChangeArrowheads="1" noTextEdit="1"/>
          </p:cNvSpPr>
          <p:nvPr>
            <p:ph type="sldImg"/>
          </p:nvPr>
        </p:nvSpPr>
        <p:spPr>
          <a:ln/>
        </p:spPr>
      </p:sp>
      <p:sp>
        <p:nvSpPr>
          <p:cNvPr id="9113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Slide Image Placeholder 1"/>
          <p:cNvSpPr>
            <a:spLocks noGrp="1" noRot="1" noChangeAspect="1" noTextEdit="1"/>
          </p:cNvSpPr>
          <p:nvPr>
            <p:ph type="sldImg"/>
          </p:nvPr>
        </p:nvSpPr>
        <p:spPr>
          <a:ln/>
        </p:spPr>
      </p:sp>
      <p:sp>
        <p:nvSpPr>
          <p:cNvPr id="96258"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a:latin typeface="Arial" charset="0"/>
              <a:ea typeface="ＭＳ Ｐゴシック" charset="-128"/>
            </a:endParaRPr>
          </a:p>
        </p:txBody>
      </p:sp>
      <p:sp>
        <p:nvSpPr>
          <p:cNvPr id="96259"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412D9701-88EE-A44E-A611-DE019190C6BC}" type="slidenum">
              <a:rPr lang="en-US" altLang="en-US" sz="1200"/>
              <a:pPr/>
              <a:t>55</a:t>
            </a:fld>
            <a:endParaRPr lang="en-US" altLang="en-US" sz="120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19B2C429-7DB4-7448-8BEB-D9570C7A0A94}" type="slidenum">
              <a:rPr lang="en-US" altLang="en-US" sz="1200"/>
              <a:pPr/>
              <a:t>56</a:t>
            </a:fld>
            <a:endParaRPr lang="en-US" altLang="en-US" sz="1200"/>
          </a:p>
        </p:txBody>
      </p:sp>
      <p:sp>
        <p:nvSpPr>
          <p:cNvPr id="98306" name="Rectangle 2"/>
          <p:cNvSpPr>
            <a:spLocks noGrp="1" noRot="1" noChangeAspect="1" noChangeArrowheads="1" noTextEdit="1"/>
          </p:cNvSpPr>
          <p:nvPr>
            <p:ph type="sldImg"/>
          </p:nvPr>
        </p:nvSpPr>
        <p:spPr>
          <a:ln/>
        </p:spPr>
      </p:sp>
      <p:sp>
        <p:nvSpPr>
          <p:cNvPr id="9830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Slide Image Placeholder 1"/>
          <p:cNvSpPr>
            <a:spLocks noGrp="1" noRot="1" noChangeAspect="1" noTextEdit="1"/>
          </p:cNvSpPr>
          <p:nvPr>
            <p:ph type="sldImg"/>
          </p:nvPr>
        </p:nvSpPr>
        <p:spPr>
          <a:ln/>
        </p:spPr>
      </p:sp>
      <p:sp>
        <p:nvSpPr>
          <p:cNvPr id="102402"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i="1">
                <a:solidFill>
                  <a:srgbClr val="000000"/>
                </a:solidFill>
                <a:latin typeface="Arial" charset="0"/>
                <a:ea typeface="ＭＳ Ｐゴシック" charset="-128"/>
              </a:rPr>
              <a:t>What’s different for pre-algebra and earlier?</a:t>
            </a:r>
          </a:p>
          <a:p>
            <a:endParaRPr lang="en-US" altLang="en-US">
              <a:latin typeface="Arial" charset="0"/>
              <a:ea typeface="ＭＳ Ｐゴシック" charset="-128"/>
            </a:endParaRPr>
          </a:p>
        </p:txBody>
      </p:sp>
      <p:sp>
        <p:nvSpPr>
          <p:cNvPr id="102403"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1318FDF4-B734-C141-9490-F5FB168EAF48}" type="slidenum">
              <a:rPr lang="en-US" altLang="en-US" sz="1200"/>
              <a:pPr/>
              <a:t>59</a:t>
            </a:fld>
            <a:endParaRPr lang="en-US" altLang="en-US" sz="120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49" name="Slide Image Placeholder 1"/>
          <p:cNvSpPr>
            <a:spLocks noGrp="1" noRot="1" noChangeAspect="1" noTextEdit="1"/>
          </p:cNvSpPr>
          <p:nvPr>
            <p:ph type="sldImg"/>
          </p:nvPr>
        </p:nvSpPr>
        <p:spPr>
          <a:ln/>
        </p:spPr>
      </p:sp>
      <p:sp>
        <p:nvSpPr>
          <p:cNvPr id="104450"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charset="0"/>
                <a:ea typeface="ＭＳ Ｐゴシック" charset="-128"/>
              </a:rPr>
              <a:t>100 Days devoted to material that Bootstrap Covers</a:t>
            </a:r>
          </a:p>
        </p:txBody>
      </p:sp>
      <p:sp>
        <p:nvSpPr>
          <p:cNvPr id="104451"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6FC92C7C-DEC1-1A43-957A-6AF4114C33B2}" type="slidenum">
              <a:rPr lang="en-US" altLang="en-US" sz="1200"/>
              <a:pPr/>
              <a:t>60</a:t>
            </a:fld>
            <a:endParaRPr lang="en-US" altLang="en-US" sz="120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CCEBDCE7-3D62-FC46-820F-6218BF50EA02}" type="slidenum">
              <a:rPr lang="en-US" altLang="en-US" sz="1200"/>
              <a:pPr/>
              <a:t>4</a:t>
            </a:fld>
            <a:endParaRPr lang="en-US" altLang="en-US" sz="1200"/>
          </a:p>
        </p:txBody>
      </p:sp>
      <p:sp>
        <p:nvSpPr>
          <p:cNvPr id="21506" name="Rectangle 2"/>
          <p:cNvSpPr>
            <a:spLocks noGrp="1" noRot="1" noChangeAspect="1" noChangeArrowheads="1" noTextEdit="1"/>
          </p:cNvSpPr>
          <p:nvPr>
            <p:ph type="sldImg"/>
          </p:nvPr>
        </p:nvSpPr>
        <p:spPr>
          <a:ln/>
        </p:spPr>
      </p:sp>
      <p:sp>
        <p:nvSpPr>
          <p:cNvPr id="2150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just one part of a multi-facet pathway that we at Bootstrap have created. </a:t>
            </a:r>
            <a:r>
              <a:rPr lang="en-US" dirty="0" err="1"/>
              <a:t>Bootstrap:Physics</a:t>
            </a:r>
            <a:r>
              <a:rPr lang="en-US" dirty="0"/>
              <a:t> allows your physics teacher to integrate computing into a standard HS Physics class, and Bootstrap:Reactive</a:t>
            </a:r>
            <a:r>
              <a:rPr lang="en-US" baseline="0" dirty="0"/>
              <a:t> allows your students to go deeper into CS by </a:t>
            </a:r>
            <a:r>
              <a:rPr lang="en-US" i="1" baseline="0" dirty="0"/>
              <a:t>building on </a:t>
            </a:r>
            <a:r>
              <a:rPr lang="mr-IN" i="1" baseline="0" dirty="0"/>
              <a:t>–</a:t>
            </a:r>
            <a:r>
              <a:rPr lang="en-US" i="0" baseline="0" dirty="0"/>
              <a:t> rather than throwing away </a:t>
            </a:r>
            <a:r>
              <a:rPr lang="mr-IN" i="0" baseline="0" dirty="0"/>
              <a:t>–</a:t>
            </a:r>
            <a:r>
              <a:rPr lang="en-US" i="0" baseline="0" dirty="0"/>
              <a:t> what they’ve learned. But there’s also a new trend in CS, which is taking over universities and the corporate world: </a:t>
            </a:r>
            <a:r>
              <a:rPr lang="en-US" b="1" i="0" baseline="0" dirty="0"/>
              <a:t>Data Science</a:t>
            </a:r>
            <a:r>
              <a:rPr lang="en-US" b="1" i="1" baseline="0" dirty="0"/>
              <a:t>. </a:t>
            </a:r>
            <a:r>
              <a:rPr lang="en-US" b="0" i="0" baseline="0" dirty="0"/>
              <a:t>Here are just a few screenshots of major institutions that are pushing for Data Science. And now</a:t>
            </a:r>
            <a:r>
              <a:rPr lang="mr-IN" b="0" i="0" baseline="0" dirty="0"/>
              <a:t>…</a:t>
            </a:r>
            <a:r>
              <a:rPr lang="en-US" b="0" i="0" baseline="0" dirty="0"/>
              <a:t>Bootstrap is offering an introductory Data Science module for </a:t>
            </a:r>
            <a:r>
              <a:rPr lang="en-US" b="0" i="1" baseline="0" dirty="0"/>
              <a:t>middle or high school</a:t>
            </a:r>
            <a:r>
              <a:rPr lang="en-US" b="0" i="0" baseline="0" dirty="0"/>
              <a:t>, which requires no </a:t>
            </a:r>
            <a:r>
              <a:rPr lang="en-US" b="0" i="0" baseline="0"/>
              <a:t>computing background!</a:t>
            </a:r>
            <a:endParaRPr lang="en-US" b="0" i="0"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63</a:t>
            </a:fld>
            <a:endParaRPr lang="en-US" altLang="en-US"/>
          </a:p>
        </p:txBody>
      </p:sp>
    </p:spTree>
    <p:extLst>
      <p:ext uri="{BB962C8B-B14F-4D97-AF65-F5344CB8AC3E}">
        <p14:creationId xmlns:p14="http://schemas.microsoft.com/office/powerpoint/2010/main" val="2337727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noTextEdit="1"/>
          </p:cNvSpPr>
          <p:nvPr>
            <p:ph type="sldImg"/>
          </p:nvPr>
        </p:nvSpPr>
        <p:spPr>
          <a:ln/>
        </p:spPr>
      </p:sp>
      <p:sp>
        <p:nvSpPr>
          <p:cNvPr id="2355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90000"/>
              </a:lnSpc>
            </a:pPr>
            <a:r>
              <a:rPr lang="en-US" altLang="en-US" sz="1100">
                <a:latin typeface="Arial" charset="0"/>
                <a:ea typeface="ＭＳ Ｐゴシック" charset="-128"/>
              </a:rPr>
              <a:t>Equity implications of these points</a:t>
            </a:r>
          </a:p>
        </p:txBody>
      </p:sp>
      <p:sp>
        <p:nvSpPr>
          <p:cNvPr id="2355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50B829AB-88EA-4441-9AF5-5078AAAC3DB3}" type="slidenum">
              <a:rPr lang="en-US" altLang="en-US" sz="1200"/>
              <a:pPr/>
              <a:t>5</a:t>
            </a:fld>
            <a:endParaRPr lang="en-US" altLang="en-US" sz="120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Slide Image Placeholder 1"/>
          <p:cNvSpPr>
            <a:spLocks noGrp="1" noRot="1" noChangeAspect="1" noTextEdit="1"/>
          </p:cNvSpPr>
          <p:nvPr>
            <p:ph type="sldImg"/>
          </p:nvPr>
        </p:nvSpPr>
        <p:spPr>
          <a:ln/>
        </p:spPr>
      </p:sp>
      <p:sp>
        <p:nvSpPr>
          <p:cNvPr id="25602"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charset="0"/>
                <a:ea typeface="ＭＳ Ｐゴシック" charset="-128"/>
              </a:rPr>
              <a:t>Unfortunately, algebra scares the hell out of most americans!</a:t>
            </a:r>
          </a:p>
        </p:txBody>
      </p:sp>
      <p:sp>
        <p:nvSpPr>
          <p:cNvPr id="25603"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B8CC32E8-4A90-3B41-BFD9-A0C00A578490}" type="slidenum">
              <a:rPr lang="en-US" altLang="en-US" sz="1200"/>
              <a:pPr/>
              <a:t>6</a:t>
            </a:fld>
            <a:endParaRPr lang="en-US" altLang="en-US" sz="120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Slide Image Placeholder 1"/>
          <p:cNvSpPr>
            <a:spLocks noGrp="1" noRot="1" noChangeAspect="1" noTextEdit="1"/>
          </p:cNvSpPr>
          <p:nvPr>
            <p:ph type="sldImg"/>
          </p:nvPr>
        </p:nvSpPr>
        <p:spPr>
          <a:ln/>
        </p:spPr>
      </p:sp>
      <p:sp>
        <p:nvSpPr>
          <p:cNvPr id="27650"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90000"/>
              </a:lnSpc>
            </a:pPr>
            <a:r>
              <a:rPr lang="en-US" altLang="en-US" sz="1100">
                <a:latin typeface="Arial" charset="0"/>
                <a:ea typeface="ＭＳ Ｐゴシック" charset="-128"/>
              </a:rPr>
              <a:t>Emmanuel does this</a:t>
            </a:r>
          </a:p>
        </p:txBody>
      </p:sp>
      <p:sp>
        <p:nvSpPr>
          <p:cNvPr id="27651"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3329EB7B-BCE7-BF4C-A2BB-988B6D838282}" type="slidenum">
              <a:rPr lang="en-US" altLang="en-US" sz="1200"/>
              <a:pPr/>
              <a:t>7</a:t>
            </a:fld>
            <a:endParaRPr lang="en-US" altLang="en-US" sz="120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Slide Image Placeholder 1"/>
          <p:cNvSpPr>
            <a:spLocks noGrp="1" noRot="1" noChangeAspect="1" noTextEdit="1"/>
          </p:cNvSpPr>
          <p:nvPr>
            <p:ph type="sldImg"/>
          </p:nvPr>
        </p:nvSpPr>
        <p:spPr>
          <a:ln/>
        </p:spPr>
      </p:sp>
      <p:sp>
        <p:nvSpPr>
          <p:cNvPr id="29698"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b="1">
              <a:latin typeface="Arial" charset="0"/>
              <a:ea typeface="ＭＳ Ｐゴシック" charset="-128"/>
            </a:endParaRPr>
          </a:p>
        </p:txBody>
      </p:sp>
      <p:sp>
        <p:nvSpPr>
          <p:cNvPr id="29699"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0BE397D8-49F2-A347-AD89-C382669005A0}" type="slidenum">
              <a:rPr lang="en-US" altLang="en-US" sz="1200"/>
              <a:pPr/>
              <a:t>8</a:t>
            </a:fld>
            <a:endParaRPr lang="en-US" altLang="en-US" sz="120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noTextEdit="1"/>
          </p:cNvSpPr>
          <p:nvPr>
            <p:ph type="sldImg"/>
          </p:nvPr>
        </p:nvSpPr>
        <p:spPr>
          <a:ln/>
        </p:spPr>
      </p:sp>
      <p:sp>
        <p:nvSpPr>
          <p:cNvPr id="32770"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a:latin typeface="Arial" charset="0"/>
              <a:ea typeface="ＭＳ Ｐゴシック" charset="-128"/>
            </a:endParaRPr>
          </a:p>
        </p:txBody>
      </p:sp>
      <p:sp>
        <p:nvSpPr>
          <p:cNvPr id="32771"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5ED64D38-C54D-FE49-938B-89BB702468A7}" type="slidenum">
              <a:rPr lang="en-US" altLang="en-US" sz="1200"/>
              <a:pPr/>
              <a:t>10</a:t>
            </a:fld>
            <a:endParaRPr lang="en-US" altLang="en-US" sz="120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p:cNvSpPr>
            <a:spLocks noGrp="1" noRot="1" noChangeAspect="1" noTextEdit="1"/>
          </p:cNvSpPr>
          <p:nvPr>
            <p:ph type="sldImg"/>
          </p:nvPr>
        </p:nvSpPr>
        <p:spPr>
          <a:ln/>
        </p:spPr>
      </p:sp>
      <p:sp>
        <p:nvSpPr>
          <p:cNvPr id="34818"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charset="0"/>
                <a:ea typeface="ＭＳ Ｐゴシック" charset="-128"/>
              </a:rPr>
              <a:t>Dubinsky 1992, 1995</a:t>
            </a:r>
          </a:p>
        </p:txBody>
      </p:sp>
      <p:sp>
        <p:nvSpPr>
          <p:cNvPr id="34819"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F5621E4D-EB6C-EE43-884B-EEDAE124B476}" type="slidenum">
              <a:rPr lang="en-US" altLang="en-US" sz="1200"/>
              <a:pPr/>
              <a:t>11</a:t>
            </a:fld>
            <a:endParaRPr lang="en-US" altLang="en-US" sz="12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 Id="rId3"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jpeg"/><Relationship Id="rId3"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eg"/><Relationship Id="rId3"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eg"/><Relationship Id="rId3"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eg"/><Relationship Id="rId3"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eg"/><Relationship Id="rId3"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eg"/><Relationship Id="rId3"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jpeg"/><Relationship Id="rId3"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eg"/><Relationship Id="rId3"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Section Header">
    <p:spTree>
      <p:nvGrpSpPr>
        <p:cNvPr id="1" name=""/>
        <p:cNvGrpSpPr/>
        <p:nvPr/>
      </p:nvGrpSpPr>
      <p:grpSpPr>
        <a:xfrm>
          <a:off x="0" y="0"/>
          <a:ext cx="0" cy="0"/>
          <a:chOff x="0" y="0"/>
          <a:chExt cx="0" cy="0"/>
        </a:xfrm>
      </p:grpSpPr>
      <p:pic>
        <p:nvPicPr>
          <p:cNvPr id="3" name="Picture 1" descr="bootstrap-22.jpg"/>
          <p:cNvPicPr>
            <a:picLocks noChangeAspect="1"/>
          </p:cNvPicPr>
          <p:nvPr userDrawn="1"/>
        </p:nvPicPr>
        <p:blipFill>
          <a:blip r:embed="rId2">
            <a:extLst>
              <a:ext uri="{28A0092B-C50C-407E-A947-70E740481C1C}">
                <a14:useLocalDpi xmlns:a14="http://schemas.microsoft.com/office/drawing/2010/main" val="0"/>
              </a:ext>
            </a:extLst>
          </a:blip>
          <a:srcRect l="-1636"/>
          <a:stretch>
            <a:fillRect/>
          </a:stretch>
        </p:blipFill>
        <p:spPr bwMode="auto">
          <a:xfrm>
            <a:off x="-149225" y="0"/>
            <a:ext cx="9293225" cy="594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13"/>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spTree>
    <p:extLst>
      <p:ext uri="{BB962C8B-B14F-4D97-AF65-F5344CB8AC3E}">
        <p14:creationId xmlns:p14="http://schemas.microsoft.com/office/powerpoint/2010/main" val="4786530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8_Section Header">
    <p:spTree>
      <p:nvGrpSpPr>
        <p:cNvPr id="1" name=""/>
        <p:cNvGrpSpPr/>
        <p:nvPr/>
      </p:nvGrpSpPr>
      <p:grpSpPr>
        <a:xfrm>
          <a:off x="0" y="0"/>
          <a:ext cx="0" cy="0"/>
          <a:chOff x="0" y="0"/>
          <a:chExt cx="0" cy="0"/>
        </a:xfrm>
      </p:grpSpPr>
      <p:pic>
        <p:nvPicPr>
          <p:cNvPr id="3" name="Pictur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588" y="0"/>
            <a:ext cx="9140825" cy="609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13"/>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spTree>
    <p:extLst>
      <p:ext uri="{BB962C8B-B14F-4D97-AF65-F5344CB8AC3E}">
        <p14:creationId xmlns:p14="http://schemas.microsoft.com/office/powerpoint/2010/main" val="2766818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2" name="Rectangle 1"/>
          <p:cNvSpPr/>
          <p:nvPr userDrawn="1"/>
        </p:nvSpPr>
        <p:spPr>
          <a:xfrm>
            <a:off x="0" y="914400"/>
            <a:ext cx="9144000" cy="594360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defRPr/>
            </a:pPr>
            <a:endParaRPr lang="en-US">
              <a:solidFill>
                <a:srgbClr val="FFFFFF"/>
              </a:solidFill>
              <a:latin typeface="Franklin Gothic Book" charset="0"/>
            </a:endParaRPr>
          </a:p>
        </p:txBody>
      </p:sp>
      <p:sp>
        <p:nvSpPr>
          <p:cNvPr id="3" name="Text Box 8"/>
          <p:cNvSpPr txBox="1">
            <a:spLocks noChangeArrowheads="1"/>
          </p:cNvSpPr>
          <p:nvPr userDrawn="1"/>
        </p:nvSpPr>
        <p:spPr bwMode="auto">
          <a:xfrm>
            <a:off x="6781800" y="6172200"/>
            <a:ext cx="1600200" cy="457200"/>
          </a:xfrm>
          <a:prstGeom prst="rect">
            <a:avLst/>
          </a:prstGeom>
          <a:noFill/>
          <a:ln>
            <a:noFill/>
          </a:ln>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spcBef>
                <a:spcPct val="50000"/>
              </a:spcBef>
              <a:defRPr/>
            </a:pPr>
            <a:endParaRPr lang="en-US"/>
          </a:p>
        </p:txBody>
      </p:sp>
      <p:pic>
        <p:nvPicPr>
          <p:cNvPr id="4" name="Picture 1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92100" y="188913"/>
            <a:ext cx="1414463" cy="1414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Date Placeholder 1"/>
          <p:cNvSpPr>
            <a:spLocks noGrp="1"/>
          </p:cNvSpPr>
          <p:nvPr>
            <p:ph type="dt" sz="half" idx="10"/>
          </p:nvPr>
        </p:nvSpPr>
        <p:spPr/>
        <p:txBody>
          <a:bodyPr/>
          <a:lstStyle>
            <a:lvl1pPr>
              <a:defRPr/>
            </a:lvl1pPr>
          </a:lstStyle>
          <a:p>
            <a:pPr>
              <a:defRPr/>
            </a:pPr>
            <a:fld id="{35000F6B-8B45-024D-A1CE-8FE8E5EF2986}" type="datetime1">
              <a:rPr lang="en-US" altLang="en-US"/>
              <a:pPr>
                <a:defRPr/>
              </a:pPr>
              <a:t>7/16/17</a:t>
            </a:fld>
            <a:endParaRPr lang="en-US" altLang="en-US"/>
          </a:p>
        </p:txBody>
      </p:sp>
      <p:sp>
        <p:nvSpPr>
          <p:cNvPr id="6" name="Footer Placeholder 2"/>
          <p:cNvSpPr>
            <a:spLocks noGrp="1"/>
          </p:cNvSpPr>
          <p:nvPr>
            <p:ph type="ftr" sz="quarter" idx="11"/>
          </p:nvPr>
        </p:nvSpPr>
        <p:spPr/>
        <p:txBody>
          <a:bodyPr/>
          <a:lstStyle>
            <a:lvl1pPr>
              <a:defRPr/>
            </a:lvl1pPr>
          </a:lstStyle>
          <a:p>
            <a:pPr>
              <a:defRPr/>
            </a:pPr>
            <a:endParaRPr lang="en-US"/>
          </a:p>
        </p:txBody>
      </p:sp>
      <p:sp>
        <p:nvSpPr>
          <p:cNvPr id="7" name="Slide Number Placeholder 3"/>
          <p:cNvSpPr>
            <a:spLocks noGrp="1"/>
          </p:cNvSpPr>
          <p:nvPr>
            <p:ph type="sldNum" sz="quarter" idx="12"/>
          </p:nvPr>
        </p:nvSpPr>
        <p:spPr/>
        <p:txBody>
          <a:bodyPr/>
          <a:lstStyle>
            <a:lvl1pPr>
              <a:defRPr/>
            </a:lvl1pPr>
          </a:lstStyle>
          <a:p>
            <a:pPr>
              <a:defRPr/>
            </a:pPr>
            <a:fld id="{B53BA72D-C67B-5949-BD55-C48AA0904925}" type="slidenum">
              <a:rPr lang="en-US" altLang="en-US"/>
              <a:pPr>
                <a:defRPr/>
              </a:pPr>
              <a:t>‹#›</a:t>
            </a:fld>
            <a:endParaRPr lang="en-US" altLang="en-US"/>
          </a:p>
        </p:txBody>
      </p:sp>
    </p:spTree>
    <p:extLst>
      <p:ext uri="{BB962C8B-B14F-4D97-AF65-F5344CB8AC3E}">
        <p14:creationId xmlns:p14="http://schemas.microsoft.com/office/powerpoint/2010/main" val="8903958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3_Section Header">
    <p:spTree>
      <p:nvGrpSpPr>
        <p:cNvPr id="1" name=""/>
        <p:cNvGrpSpPr/>
        <p:nvPr/>
      </p:nvGrpSpPr>
      <p:grpSpPr>
        <a:xfrm>
          <a:off x="0" y="0"/>
          <a:ext cx="0" cy="0"/>
          <a:chOff x="0" y="0"/>
          <a:chExt cx="0" cy="0"/>
        </a:xfrm>
      </p:grpSpPr>
      <p:pic>
        <p:nvPicPr>
          <p:cNvPr id="3" name="Pictur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38" y="0"/>
            <a:ext cx="9144001"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13"/>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spTree>
    <p:extLst>
      <p:ext uri="{BB962C8B-B14F-4D97-AF65-F5344CB8AC3E}">
        <p14:creationId xmlns:p14="http://schemas.microsoft.com/office/powerpoint/2010/main" val="2475654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obj" preserve="1">
  <p:cSld name="3_Title and Content">
    <p:spTree>
      <p:nvGrpSpPr>
        <p:cNvPr id="1" name=""/>
        <p:cNvGrpSpPr/>
        <p:nvPr/>
      </p:nvGrpSpPr>
      <p:grpSpPr>
        <a:xfrm>
          <a:off x="0" y="0"/>
          <a:ext cx="0" cy="0"/>
          <a:chOff x="0" y="0"/>
          <a:chExt cx="0" cy="0"/>
        </a:xfrm>
      </p:grpSpPr>
      <p:sp>
        <p:nvSpPr>
          <p:cNvPr id="4" name="Rectangle 3"/>
          <p:cNvSpPr/>
          <p:nvPr userDrawn="1"/>
        </p:nvSpPr>
        <p:spPr>
          <a:xfrm>
            <a:off x="0" y="914400"/>
            <a:ext cx="9144000" cy="594360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defRPr/>
            </a:pPr>
            <a:endParaRPr lang="en-US">
              <a:solidFill>
                <a:srgbClr val="FFFFFF"/>
              </a:solidFill>
              <a:latin typeface="Franklin Gothic Book" charset="0"/>
            </a:endParaRPr>
          </a:p>
        </p:txBody>
      </p:sp>
      <p:sp>
        <p:nvSpPr>
          <p:cNvPr id="5" name="Text Box 8"/>
          <p:cNvSpPr txBox="1">
            <a:spLocks noChangeArrowheads="1"/>
          </p:cNvSpPr>
          <p:nvPr userDrawn="1"/>
        </p:nvSpPr>
        <p:spPr bwMode="auto">
          <a:xfrm>
            <a:off x="6781800" y="6172200"/>
            <a:ext cx="1600200" cy="457200"/>
          </a:xfrm>
          <a:prstGeom prst="rect">
            <a:avLst/>
          </a:prstGeom>
          <a:noFill/>
          <a:ln>
            <a:noFill/>
          </a:ln>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spcBef>
                <a:spcPct val="50000"/>
              </a:spcBef>
              <a:defRPr/>
            </a:pPr>
            <a:endParaRPr lang="en-US"/>
          </a:p>
        </p:txBody>
      </p:sp>
      <p:pic>
        <p:nvPicPr>
          <p:cNvPr id="6" name="Picture 1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92100" y="188913"/>
            <a:ext cx="1414463" cy="1414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Title 21"/>
          <p:cNvSpPr>
            <a:spLocks noGrp="1"/>
          </p:cNvSpPr>
          <p:nvPr>
            <p:ph type="title"/>
          </p:nvPr>
        </p:nvSpPr>
        <p:spPr/>
        <p:txBody>
          <a:bodyPr/>
          <a:lstStyle>
            <a:lvl1pPr>
              <a:defRPr>
                <a:latin typeface="Arial" charset="0"/>
                <a:ea typeface="Arial" charset="0"/>
                <a:cs typeface="Arial" charset="0"/>
              </a:defRPr>
            </a:lvl1pPr>
          </a:lstStyle>
          <a:p>
            <a:r>
              <a:rPr lang="en-US" dirty="0"/>
              <a:t>Click to edit Master title style</a:t>
            </a:r>
          </a:p>
        </p:txBody>
      </p:sp>
      <p:sp>
        <p:nvSpPr>
          <p:cNvPr id="27" name="Content Placeholder 26"/>
          <p:cNvSpPr>
            <a:spLocks noGrp="1"/>
          </p:cNvSpPr>
          <p:nvPr>
            <p:ph idx="1"/>
          </p:nvPr>
        </p:nvSpPr>
        <p:spPr/>
        <p:txBody>
          <a:bodyPr/>
          <a:lstStyle>
            <a:lvl1pPr>
              <a:buClr>
                <a:schemeClr val="bg1"/>
              </a:buClr>
              <a:defRPr>
                <a:solidFill>
                  <a:srgbClr val="000000"/>
                </a:solidFill>
                <a:latin typeface="Arial" charset="0"/>
                <a:ea typeface="Arial" charset="0"/>
                <a:cs typeface="Arial" charset="0"/>
              </a:defRPr>
            </a:lvl1pPr>
            <a:lvl2pPr>
              <a:buClr>
                <a:schemeClr val="bg1"/>
              </a:buClr>
              <a:defRPr>
                <a:solidFill>
                  <a:schemeClr val="bg1"/>
                </a:solidFill>
                <a:latin typeface="Arial" charset="0"/>
                <a:ea typeface="Arial" charset="0"/>
                <a:cs typeface="Arial" charset="0"/>
              </a:defRPr>
            </a:lvl2pPr>
            <a:lvl3pPr>
              <a:buClr>
                <a:schemeClr val="bg1"/>
              </a:buClr>
              <a:defRPr>
                <a:solidFill>
                  <a:srgbClr val="000000"/>
                </a:solidFill>
                <a:latin typeface="Arial" charset="0"/>
                <a:ea typeface="Arial" charset="0"/>
                <a:cs typeface="Arial" charset="0"/>
              </a:defRPr>
            </a:lvl3pPr>
            <a:lvl4pPr>
              <a:buClr>
                <a:schemeClr val="bg1"/>
              </a:buClr>
              <a:defRPr>
                <a:solidFill>
                  <a:schemeClr val="bg1"/>
                </a:solidFill>
                <a:latin typeface="Arial" charset="0"/>
                <a:ea typeface="Arial" charset="0"/>
                <a:cs typeface="Arial" charset="0"/>
              </a:defRPr>
            </a:lvl4pPr>
            <a:lvl5pPr>
              <a:buClr>
                <a:schemeClr val="bg1"/>
              </a:buClr>
              <a:defRPr>
                <a:solidFill>
                  <a:schemeClr val="bg1"/>
                </a:solidFill>
                <a:latin typeface="Arial" charset="0"/>
                <a:ea typeface="Arial" charset="0"/>
                <a:cs typeface="Arial"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24"/>
          <p:cNvSpPr>
            <a:spLocks noGrp="1"/>
          </p:cNvSpPr>
          <p:nvPr>
            <p:ph type="dt" sz="half" idx="10"/>
          </p:nvPr>
        </p:nvSpPr>
        <p:spPr>
          <a:xfrm>
            <a:off x="3048000" y="6477000"/>
            <a:ext cx="2514600" cy="288925"/>
          </a:xfrm>
        </p:spPr>
        <p:txBody>
          <a:bodyPr/>
          <a:lstStyle>
            <a:lvl1pPr>
              <a:defRPr>
                <a:solidFill>
                  <a:srgbClr val="000000"/>
                </a:solidFill>
              </a:defRPr>
            </a:lvl1pPr>
          </a:lstStyle>
          <a:p>
            <a:pPr>
              <a:defRPr/>
            </a:pPr>
            <a:fld id="{B0E79EC3-E2B8-3B49-B434-C06A6F2BCA7F}" type="datetime1">
              <a:rPr lang="en-US" altLang="en-US"/>
              <a:pPr>
                <a:defRPr/>
              </a:pPr>
              <a:t>7/16/17</a:t>
            </a:fld>
            <a:endParaRPr lang="en-US" altLang="en-US"/>
          </a:p>
        </p:txBody>
      </p:sp>
      <p:sp>
        <p:nvSpPr>
          <p:cNvPr id="8" name="Footer Placeholder 18"/>
          <p:cNvSpPr>
            <a:spLocks noGrp="1"/>
          </p:cNvSpPr>
          <p:nvPr>
            <p:ph type="ftr" sz="quarter" idx="11"/>
          </p:nvPr>
        </p:nvSpPr>
        <p:spPr>
          <a:xfrm>
            <a:off x="152400" y="6477000"/>
            <a:ext cx="2895600" cy="288925"/>
          </a:xfrm>
        </p:spPr>
        <p:txBody>
          <a:bodyPr/>
          <a:lstStyle>
            <a:lvl1pPr>
              <a:defRPr>
                <a:solidFill>
                  <a:srgbClr val="000000"/>
                </a:solidFill>
              </a:defRPr>
            </a:lvl1pPr>
          </a:lstStyle>
          <a:p>
            <a:pPr>
              <a:defRPr/>
            </a:pPr>
            <a:endParaRPr lang="en-US"/>
          </a:p>
        </p:txBody>
      </p:sp>
      <p:sp>
        <p:nvSpPr>
          <p:cNvPr id="9" name="Slide Number Placeholder 15"/>
          <p:cNvSpPr>
            <a:spLocks noGrp="1"/>
          </p:cNvSpPr>
          <p:nvPr>
            <p:ph type="sldNum" sz="quarter" idx="12"/>
          </p:nvPr>
        </p:nvSpPr>
        <p:spPr>
          <a:xfrm>
            <a:off x="8229600" y="6473825"/>
            <a:ext cx="758825" cy="247650"/>
          </a:xfrm>
        </p:spPr>
        <p:txBody>
          <a:bodyPr/>
          <a:lstStyle>
            <a:lvl1pPr>
              <a:defRPr/>
            </a:lvl1pPr>
          </a:lstStyle>
          <a:p>
            <a:pPr>
              <a:defRPr/>
            </a:pPr>
            <a:fld id="{8B02C3B8-451A-2D4E-ABD3-E72AB095E91A}" type="slidenum">
              <a:rPr lang="en-US" altLang="en-US"/>
              <a:pPr>
                <a:defRPr/>
              </a:pPr>
              <a:t>‹#›</a:t>
            </a:fld>
            <a:endParaRPr lang="en-US" altLang="en-US"/>
          </a:p>
        </p:txBody>
      </p:sp>
    </p:spTree>
    <p:extLst>
      <p:ext uri="{BB962C8B-B14F-4D97-AF65-F5344CB8AC3E}">
        <p14:creationId xmlns:p14="http://schemas.microsoft.com/office/powerpoint/2010/main" val="11571645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4_Section Header">
    <p:spTree>
      <p:nvGrpSpPr>
        <p:cNvPr id="1" name=""/>
        <p:cNvGrpSpPr/>
        <p:nvPr/>
      </p:nvGrpSpPr>
      <p:grpSpPr>
        <a:xfrm>
          <a:off x="0" y="0"/>
          <a:ext cx="0" cy="0"/>
          <a:chOff x="0" y="0"/>
          <a:chExt cx="0" cy="0"/>
        </a:xfrm>
      </p:grpSpPr>
      <p:pic>
        <p:nvPicPr>
          <p:cNvPr id="3" name="Pictur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13"/>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spTree>
    <p:extLst>
      <p:ext uri="{BB962C8B-B14F-4D97-AF65-F5344CB8AC3E}">
        <p14:creationId xmlns:p14="http://schemas.microsoft.com/office/powerpoint/2010/main" val="8519619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5_Section Header">
    <p:spTree>
      <p:nvGrpSpPr>
        <p:cNvPr id="1" name=""/>
        <p:cNvGrpSpPr/>
        <p:nvPr/>
      </p:nvGrpSpPr>
      <p:grpSpPr>
        <a:xfrm>
          <a:off x="0" y="0"/>
          <a:ext cx="0" cy="0"/>
          <a:chOff x="0" y="0"/>
          <a:chExt cx="0" cy="0"/>
        </a:xfrm>
      </p:grpSpPr>
      <p:pic>
        <p:nvPicPr>
          <p:cNvPr id="3" name="Pictur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13"/>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spTree>
    <p:extLst>
      <p:ext uri="{BB962C8B-B14F-4D97-AF65-F5344CB8AC3E}">
        <p14:creationId xmlns:p14="http://schemas.microsoft.com/office/powerpoint/2010/main" val="16504644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_Section Header">
    <p:spTree>
      <p:nvGrpSpPr>
        <p:cNvPr id="1" name=""/>
        <p:cNvGrpSpPr/>
        <p:nvPr/>
      </p:nvGrpSpPr>
      <p:grpSpPr>
        <a:xfrm>
          <a:off x="0" y="0"/>
          <a:ext cx="0" cy="0"/>
          <a:chOff x="0" y="0"/>
          <a:chExt cx="0" cy="0"/>
        </a:xfrm>
      </p:grpSpPr>
      <p:pic>
        <p:nvPicPr>
          <p:cNvPr id="3" name="Pictur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594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13"/>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spTree>
    <p:extLst>
      <p:ext uri="{BB962C8B-B14F-4D97-AF65-F5344CB8AC3E}">
        <p14:creationId xmlns:p14="http://schemas.microsoft.com/office/powerpoint/2010/main" val="3100789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2_Section Header">
    <p:spTree>
      <p:nvGrpSpPr>
        <p:cNvPr id="1" name=""/>
        <p:cNvGrpSpPr/>
        <p:nvPr/>
      </p:nvGrpSpPr>
      <p:grpSpPr>
        <a:xfrm>
          <a:off x="0" y="0"/>
          <a:ext cx="0" cy="0"/>
          <a:chOff x="0" y="0"/>
          <a:chExt cx="0" cy="0"/>
        </a:xfrm>
      </p:grpSpPr>
      <p:pic>
        <p:nvPicPr>
          <p:cNvPr id="3" name="Pictur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7938"/>
            <a:ext cx="9144000" cy="6056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13"/>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28600" y="5334000"/>
            <a:ext cx="1336675" cy="1336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spTree>
    <p:extLst>
      <p:ext uri="{BB962C8B-B14F-4D97-AF65-F5344CB8AC3E}">
        <p14:creationId xmlns:p14="http://schemas.microsoft.com/office/powerpoint/2010/main" val="17022741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6_Section Header">
    <p:spTree>
      <p:nvGrpSpPr>
        <p:cNvPr id="1" name=""/>
        <p:cNvGrpSpPr/>
        <p:nvPr/>
      </p:nvGrpSpPr>
      <p:grpSpPr>
        <a:xfrm>
          <a:off x="0" y="0"/>
          <a:ext cx="0" cy="0"/>
          <a:chOff x="0" y="0"/>
          <a:chExt cx="0" cy="0"/>
        </a:xfrm>
      </p:grpSpPr>
      <p:pic>
        <p:nvPicPr>
          <p:cNvPr id="3" name="Picture 1"/>
          <p:cNvPicPr>
            <a:picLocks noChangeAspect="1"/>
          </p:cNvPicPr>
          <p:nvPr userDrawn="1"/>
        </p:nvPicPr>
        <p:blipFill>
          <a:blip r:embed="rId2">
            <a:extLst>
              <a:ext uri="{28A0092B-C50C-407E-A947-70E740481C1C}">
                <a14:useLocalDpi xmlns:a14="http://schemas.microsoft.com/office/drawing/2010/main" val="0"/>
              </a:ext>
            </a:extLst>
          </a:blip>
          <a:srcRect b="-4187"/>
          <a:stretch>
            <a:fillRect/>
          </a:stretch>
        </p:blipFill>
        <p:spPr bwMode="auto">
          <a:xfrm>
            <a:off x="0" y="-17463"/>
            <a:ext cx="9144000" cy="6113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13"/>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spTree>
    <p:extLst>
      <p:ext uri="{BB962C8B-B14F-4D97-AF65-F5344CB8AC3E}">
        <p14:creationId xmlns:p14="http://schemas.microsoft.com/office/powerpoint/2010/main" val="13439054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7_Section Header">
    <p:spTree>
      <p:nvGrpSpPr>
        <p:cNvPr id="1" name=""/>
        <p:cNvGrpSpPr/>
        <p:nvPr/>
      </p:nvGrpSpPr>
      <p:grpSpPr>
        <a:xfrm>
          <a:off x="0" y="0"/>
          <a:ext cx="0" cy="0"/>
          <a:chOff x="0" y="0"/>
          <a:chExt cx="0" cy="0"/>
        </a:xfrm>
      </p:grpSpPr>
      <p:pic>
        <p:nvPicPr>
          <p:cNvPr id="3" name="Pictur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609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13"/>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spTree>
    <p:extLst>
      <p:ext uri="{BB962C8B-B14F-4D97-AF65-F5344CB8AC3E}">
        <p14:creationId xmlns:p14="http://schemas.microsoft.com/office/powerpoint/2010/main" val="1933735598"/>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3.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Rectangle 3"/>
          <p:cNvSpPr/>
          <p:nvPr userDrawn="1"/>
        </p:nvSpPr>
        <p:spPr>
          <a:xfrm>
            <a:off x="0" y="914400"/>
            <a:ext cx="9144000" cy="594360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defRPr/>
            </a:pPr>
            <a:endParaRPr lang="en-US">
              <a:solidFill>
                <a:srgbClr val="FFFFFF"/>
              </a:solidFill>
              <a:latin typeface="Franklin Gothic Book" charset="0"/>
            </a:endParaRPr>
          </a:p>
        </p:txBody>
      </p:sp>
      <p:sp>
        <p:nvSpPr>
          <p:cNvPr id="1029" name="Text Placeholder 7"/>
          <p:cNvSpPr>
            <a:spLocks noGrp="1"/>
          </p:cNvSpPr>
          <p:nvPr>
            <p:ph type="body" idx="1"/>
          </p:nvPr>
        </p:nvSpPr>
        <p:spPr bwMode="auto">
          <a:xfrm>
            <a:off x="304800" y="1554163"/>
            <a:ext cx="8686800"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1" name="Date Placeholder 10"/>
          <p:cNvSpPr>
            <a:spLocks noGrp="1"/>
          </p:cNvSpPr>
          <p:nvPr>
            <p:ph type="dt" sz="half" idx="2"/>
          </p:nvPr>
        </p:nvSpPr>
        <p:spPr>
          <a:xfrm>
            <a:off x="3505200" y="6477000"/>
            <a:ext cx="2514600" cy="288925"/>
          </a:xfrm>
          <a:prstGeom prst="rect">
            <a:avLst/>
          </a:prstGeom>
        </p:spPr>
        <p:txBody>
          <a:bodyPr vert="horz" wrap="square" lIns="91440" tIns="45720" rIns="91440" bIns="45720" numCol="1" anchor="t" anchorCtr="0" compatLnSpc="1">
            <a:prstTxWarp prst="textNoShape">
              <a:avLst/>
            </a:prstTxWarp>
          </a:bodyPr>
          <a:lstStyle>
            <a:lvl1pPr eaLnBrk="1" hangingPunct="1">
              <a:defRPr sz="1200">
                <a:solidFill>
                  <a:srgbClr val="D38E27"/>
                </a:solidFill>
              </a:defRPr>
            </a:lvl1pPr>
          </a:lstStyle>
          <a:p>
            <a:pPr>
              <a:defRPr/>
            </a:pPr>
            <a:fld id="{A45D42DA-9C21-9E4E-9B0E-9708D88D4C5B}" type="datetime1">
              <a:rPr lang="en-US" altLang="en-US"/>
              <a:pPr>
                <a:defRPr/>
              </a:pPr>
              <a:t>7/16/17</a:t>
            </a:fld>
            <a:endParaRPr lang="en-US" altLang="en-US">
              <a:solidFill>
                <a:schemeClr val="tx2"/>
              </a:solidFill>
            </a:endParaRPr>
          </a:p>
        </p:txBody>
      </p:sp>
      <p:sp>
        <p:nvSpPr>
          <p:cNvPr id="28" name="Footer Placeholder 27"/>
          <p:cNvSpPr>
            <a:spLocks noGrp="1"/>
          </p:cNvSpPr>
          <p:nvPr>
            <p:ph type="ftr" sz="quarter" idx="3"/>
          </p:nvPr>
        </p:nvSpPr>
        <p:spPr>
          <a:xfrm>
            <a:off x="152400" y="6477000"/>
            <a:ext cx="3352800" cy="288925"/>
          </a:xfrm>
          <a:prstGeom prst="rect">
            <a:avLst/>
          </a:prstGeom>
        </p:spPr>
        <p:txBody>
          <a:bodyPr vert="horz" wrap="square" lIns="91440" tIns="45720" rIns="91440" bIns="45720" numCol="1" anchor="t" anchorCtr="0" compatLnSpc="1">
            <a:prstTxWarp prst="textNoShape">
              <a:avLst/>
            </a:prstTxWarp>
          </a:bodyPr>
          <a:lstStyle>
            <a:lvl1pPr eaLnBrk="1" hangingPunct="1">
              <a:defRPr sz="1200">
                <a:solidFill>
                  <a:srgbClr val="D38E27"/>
                </a:solidFill>
                <a:ea typeface="ＭＳ Ｐゴシック" charset="0"/>
                <a:cs typeface="ＭＳ Ｐゴシック" charset="0"/>
              </a:defRPr>
            </a:lvl1pPr>
          </a:lstStyle>
          <a:p>
            <a:pPr>
              <a:defRPr/>
            </a:pPr>
            <a:endParaRPr lang="en-US"/>
          </a:p>
        </p:txBody>
      </p:sp>
      <p:sp>
        <p:nvSpPr>
          <p:cNvPr id="5" name="Slide Number Placeholder 4"/>
          <p:cNvSpPr>
            <a:spLocks noGrp="1"/>
          </p:cNvSpPr>
          <p:nvPr>
            <p:ph type="sldNum" sz="quarter" idx="4"/>
          </p:nvPr>
        </p:nvSpPr>
        <p:spPr>
          <a:xfrm>
            <a:off x="8229600" y="6477000"/>
            <a:ext cx="762000" cy="244475"/>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solidFill>
                  <a:srgbClr val="D38E27"/>
                </a:solidFill>
              </a:defRPr>
            </a:lvl1pPr>
          </a:lstStyle>
          <a:p>
            <a:pPr>
              <a:defRPr/>
            </a:pPr>
            <a:fld id="{588078BF-B6EB-F04C-B7B8-E4AEC48075F9}" type="slidenum">
              <a:rPr lang="en-US" altLang="en-US"/>
              <a:pPr>
                <a:defRPr/>
              </a:pPr>
              <a:t>‹#›</a:t>
            </a:fld>
            <a:endParaRPr lang="en-US" altLang="en-US" sz="1400" b="1">
              <a:solidFill>
                <a:srgbClr val="FFFFFF"/>
              </a:solidFill>
            </a:endParaRPr>
          </a:p>
        </p:txBody>
      </p:sp>
      <p:sp>
        <p:nvSpPr>
          <p:cNvPr id="1040" name="Text Box 8"/>
          <p:cNvSpPr txBox="1">
            <a:spLocks noChangeArrowheads="1"/>
          </p:cNvSpPr>
          <p:nvPr userDrawn="1"/>
        </p:nvSpPr>
        <p:spPr bwMode="auto">
          <a:xfrm>
            <a:off x="6781800" y="6172200"/>
            <a:ext cx="1600200" cy="457200"/>
          </a:xfrm>
          <a:prstGeom prst="rect">
            <a:avLst/>
          </a:prstGeom>
          <a:noFill/>
          <a:ln>
            <a:noFill/>
          </a:ln>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spcBef>
                <a:spcPct val="50000"/>
              </a:spcBef>
              <a:defRPr/>
            </a:pPr>
            <a:endParaRPr lang="en-US"/>
          </a:p>
        </p:txBody>
      </p:sp>
      <p:sp>
        <p:nvSpPr>
          <p:cNvPr id="10" name="Title Placeholder 9"/>
          <p:cNvSpPr>
            <a:spLocks noGrp="1"/>
          </p:cNvSpPr>
          <p:nvPr>
            <p:ph type="title"/>
          </p:nvPr>
        </p:nvSpPr>
        <p:spPr>
          <a:xfrm>
            <a:off x="304800" y="0"/>
            <a:ext cx="8686800" cy="838200"/>
          </a:xfrm>
          <a:prstGeom prst="rect">
            <a:avLst/>
          </a:prstGeom>
        </p:spPr>
        <p:txBody>
          <a:bodyPr vert="horz" anchor="ctr">
            <a:normAutofit/>
          </a:bodyPr>
          <a:lstStyle/>
          <a:p>
            <a:r>
              <a:rPr lang="en-US" dirty="0"/>
              <a:t>Click To Edit Master Title Style</a:t>
            </a:r>
          </a:p>
        </p:txBody>
      </p:sp>
      <p:pic>
        <p:nvPicPr>
          <p:cNvPr id="1035" name="Picture 11"/>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292100" y="188913"/>
            <a:ext cx="1414463" cy="1414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dk1" tx1="lt1" bg2="dk2" tx2="lt2" accent1="accent1" accent2="accent2" accent3="accent3" accent4="accent4" accent5="accent5" accent6="accent6" hlink="hlink" folHlink="folHlink"/>
  <p:sldLayoutIdLst>
    <p:sldLayoutId id="2147486314" r:id="rId1"/>
    <p:sldLayoutId id="2147486315" r:id="rId2"/>
    <p:sldLayoutId id="2147486316" r:id="rId3"/>
    <p:sldLayoutId id="2147486317" r:id="rId4"/>
    <p:sldLayoutId id="2147486318" r:id="rId5"/>
    <p:sldLayoutId id="2147486319" r:id="rId6"/>
    <p:sldLayoutId id="2147486320" r:id="rId7"/>
    <p:sldLayoutId id="2147486321" r:id="rId8"/>
    <p:sldLayoutId id="2147486322" r:id="rId9"/>
    <p:sldLayoutId id="2147486323" r:id="rId10"/>
    <p:sldLayoutId id="2147486324" r:id="rId11"/>
  </p:sldLayoutIdLst>
  <p:txStyles>
    <p:title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p:titleStyle>
    <p:bodyStyle>
      <a:lvl1pPr marL="342900" indent="-342900" algn="l" rtl="0" eaLnBrk="0" fontAlgn="base" hangingPunct="0">
        <a:spcBef>
          <a:spcPct val="20000"/>
        </a:spcBef>
        <a:spcAft>
          <a:spcPct val="0"/>
        </a:spcAft>
        <a:buClr>
          <a:schemeClr val="tx1"/>
        </a:buClr>
        <a:buSzPct val="70000"/>
        <a:buFont typeface="Wingdings" charset="2"/>
        <a:buChar char="§"/>
        <a:defRPr sz="2800" kern="1200">
          <a:solidFill>
            <a:srgbClr val="000000"/>
          </a:solidFill>
          <a:latin typeface="Helvetica"/>
          <a:ea typeface="ＭＳ Ｐゴシック" charset="-128"/>
          <a:cs typeface="Helvetica"/>
        </a:defRPr>
      </a:lvl1pPr>
      <a:lvl2pPr marL="742950" indent="-285750" algn="l" rtl="0" eaLnBrk="0" fontAlgn="base" hangingPunct="0">
        <a:spcBef>
          <a:spcPct val="20000"/>
        </a:spcBef>
        <a:spcAft>
          <a:spcPct val="0"/>
        </a:spcAft>
        <a:buClr>
          <a:schemeClr val="tx1"/>
        </a:buClr>
        <a:buSzPct val="70000"/>
        <a:buFont typeface="Wingdings" charset="2"/>
        <a:buChar char="§"/>
        <a:defRPr sz="2400" kern="1200">
          <a:solidFill>
            <a:srgbClr val="000000"/>
          </a:solidFill>
          <a:latin typeface="Helvetica"/>
          <a:ea typeface="ＭＳ Ｐゴシック" charset="-128"/>
          <a:cs typeface="Helvetica"/>
        </a:defRPr>
      </a:lvl2pPr>
      <a:lvl3pPr marL="1143000" indent="-228600" algn="l" rtl="0" eaLnBrk="0" fontAlgn="base" hangingPunct="0">
        <a:spcBef>
          <a:spcPct val="20000"/>
        </a:spcBef>
        <a:spcAft>
          <a:spcPct val="0"/>
        </a:spcAft>
        <a:buClr>
          <a:schemeClr val="tx1"/>
        </a:buClr>
        <a:buSzPct val="70000"/>
        <a:buFont typeface="Wingdings" charset="2"/>
        <a:buChar char="§"/>
        <a:defRPr sz="2000" kern="1200">
          <a:solidFill>
            <a:srgbClr val="000000"/>
          </a:solidFill>
          <a:latin typeface="Helvetica"/>
          <a:ea typeface="ＭＳ Ｐゴシック" charset="-128"/>
          <a:cs typeface="Helvetica"/>
        </a:defRPr>
      </a:lvl3pPr>
      <a:lvl4pPr marL="1600200" indent="-228600" algn="l" rtl="0" eaLnBrk="0" fontAlgn="base" hangingPunct="0">
        <a:spcBef>
          <a:spcPct val="20000"/>
        </a:spcBef>
        <a:spcAft>
          <a:spcPct val="0"/>
        </a:spcAft>
        <a:buClr>
          <a:schemeClr val="tx1"/>
        </a:buClr>
        <a:buSzPct val="70000"/>
        <a:buFont typeface="Wingdings" charset="2"/>
        <a:buChar char="§"/>
        <a:defRPr kern="1200">
          <a:solidFill>
            <a:srgbClr val="000000"/>
          </a:solidFill>
          <a:latin typeface="Helvetica"/>
          <a:ea typeface="ＭＳ Ｐゴシック" charset="-128"/>
          <a:cs typeface="Helvetica"/>
        </a:defRPr>
      </a:lvl4pPr>
      <a:lvl5pPr marL="2057400" indent="-228600" algn="l" rtl="0" eaLnBrk="0" fontAlgn="base" hangingPunct="0">
        <a:spcBef>
          <a:spcPct val="20000"/>
        </a:spcBef>
        <a:spcAft>
          <a:spcPct val="0"/>
        </a:spcAft>
        <a:buClr>
          <a:schemeClr val="tx1"/>
        </a:buClr>
        <a:buSzPct val="60000"/>
        <a:buFont typeface="Wingdings" charset="2"/>
        <a:buChar char="§"/>
        <a:defRPr sz="1600" kern="1200">
          <a:solidFill>
            <a:srgbClr val="000000"/>
          </a:solidFill>
          <a:latin typeface="Helvetica"/>
          <a:ea typeface="ＭＳ Ｐゴシック" charset="-128"/>
          <a:cs typeface="Helvetica"/>
        </a:defRPr>
      </a:lvl5pPr>
      <a:lvl6pPr marL="2514600" indent="-228600" algn="l" rtl="0" eaLnBrk="1" latinLnBrk="0" hangingPunct="1">
        <a:spcBef>
          <a:spcPct val="20000"/>
        </a:spcBef>
        <a:buClr>
          <a:schemeClr val="accent1"/>
        </a:buClr>
        <a:buSzPct val="60000"/>
        <a:buFont typeface="Wingdings 2"/>
        <a:buChar char=""/>
        <a:defRPr kumimoji="0" sz="1800" kern="1200">
          <a:solidFill>
            <a:schemeClr val="tx2"/>
          </a:solidFill>
          <a:latin typeface="+mn-lt"/>
          <a:ea typeface="+mn-ea"/>
          <a:cs typeface="+mn-cs"/>
        </a:defRPr>
      </a:lvl6pPr>
      <a:lvl7pPr marL="2971800" indent="-228600" algn="l" rtl="0" eaLnBrk="1" latinLnBrk="0" hangingPunct="1">
        <a:spcBef>
          <a:spcPct val="20000"/>
        </a:spcBef>
        <a:buClr>
          <a:schemeClr val="accent1"/>
        </a:buClr>
        <a:buSzPct val="60000"/>
        <a:buFont typeface="Wingdings 2"/>
        <a:buChar char=""/>
        <a:defRPr kumimoji="0" sz="1600" kern="1200">
          <a:solidFill>
            <a:schemeClr val="tx2"/>
          </a:solidFill>
          <a:latin typeface="+mn-lt"/>
          <a:ea typeface="+mn-ea"/>
          <a:cs typeface="+mn-cs"/>
        </a:defRPr>
      </a:lvl7pPr>
      <a:lvl8pPr marL="3429000" indent="-228600" algn="l" rtl="0" eaLnBrk="1" latinLnBrk="0" hangingPunct="1">
        <a:spcBef>
          <a:spcPct val="20000"/>
        </a:spcBef>
        <a:buClr>
          <a:schemeClr val="accent1"/>
        </a:buClr>
        <a:buSzPct val="60000"/>
        <a:buFont typeface="Wingdings 2"/>
        <a:buChar char=""/>
        <a:defRPr kumimoji="0" sz="1600" kern="1200" baseline="0">
          <a:solidFill>
            <a:schemeClr val="tx2"/>
          </a:solidFill>
          <a:latin typeface="+mn-lt"/>
          <a:ea typeface="+mn-ea"/>
          <a:cs typeface="+mn-cs"/>
        </a:defRPr>
      </a:lvl8pPr>
      <a:lvl9pPr marL="3886200" indent="-228600" algn="l" rtl="0" eaLnBrk="1" latinLnBrk="0" hangingPunct="1">
        <a:spcBef>
          <a:spcPct val="20000"/>
        </a:spcBef>
        <a:buClr>
          <a:schemeClr val="accent1"/>
        </a:buClr>
        <a:buSzPct val="60000"/>
        <a:buFont typeface="Wingdings 2"/>
        <a:buChar char=""/>
        <a:defRPr kumimoji="0" sz="1400" kern="1200" baseline="0">
          <a:solidFill>
            <a:schemeClr val="tx2"/>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 Id="rId3" Type="http://schemas.openxmlformats.org/officeDocument/2006/relationships/image" Target="../media/image13.png"/></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5.png"/><Relationship Id="rId6" Type="http://schemas.openxmlformats.org/officeDocument/2006/relationships/image" Target="../media/image26.png"/><Relationship Id="rId7" Type="http://schemas.openxmlformats.org/officeDocument/2006/relationships/image" Target="../media/image27.png"/><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5.xml.rels><?xml version="1.0" encoding="UTF-8" standalone="yes"?>
<Relationships xmlns="http://schemas.openxmlformats.org/package/2006/relationships"><Relationship Id="rId1" Type="http://schemas.openxmlformats.org/officeDocument/2006/relationships/tags" Target="../tags/tag1.xml"/><Relationship Id="rId2" Type="http://schemas.openxmlformats.org/officeDocument/2006/relationships/slideLayout" Target="../slideLayouts/slideLayout3.xml"/><Relationship Id="rId3" Type="http://schemas.openxmlformats.org/officeDocument/2006/relationships/notesSlide" Target="../notesSlides/notesSlide13.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4.xml"/><Relationship Id="rId4" Type="http://schemas.openxmlformats.org/officeDocument/2006/relationships/image" Target="../media/image28.png"/><Relationship Id="rId1" Type="http://schemas.openxmlformats.org/officeDocument/2006/relationships/tags" Target="../tags/tag2.xml"/><Relationship Id="rId2"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notesSlide" Target="../notesSlides/notesSlide15.xml"/><Relationship Id="rId5" Type="http://schemas.openxmlformats.org/officeDocument/2006/relationships/oleObject" Target="../embeddings/oleObject1.bin"/><Relationship Id="rId6" Type="http://schemas.openxmlformats.org/officeDocument/2006/relationships/image" Target="../media/image29.emf"/><Relationship Id="rId7" Type="http://schemas.openxmlformats.org/officeDocument/2006/relationships/image" Target="../media/image30.png"/><Relationship Id="rId8" Type="http://schemas.openxmlformats.org/officeDocument/2006/relationships/image" Target="../media/image31.png"/><Relationship Id="rId9" Type="http://schemas.openxmlformats.org/officeDocument/2006/relationships/image" Target="../media/image32.png"/><Relationship Id="rId1" Type="http://schemas.openxmlformats.org/officeDocument/2006/relationships/vmlDrawing" Target="../drawings/vmlDrawing1.vml"/><Relationship Id="rId2" Type="http://schemas.openxmlformats.org/officeDocument/2006/relationships/tags" Target="../tags/tag3.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6.xml"/><Relationship Id="rId4" Type="http://schemas.openxmlformats.org/officeDocument/2006/relationships/image" Target="../media/image33.png"/><Relationship Id="rId5" Type="http://schemas.openxmlformats.org/officeDocument/2006/relationships/image" Target="../media/image34.png"/><Relationship Id="rId1" Type="http://schemas.openxmlformats.org/officeDocument/2006/relationships/tags" Target="../tags/tag4.xml"/><Relationship Id="rId2"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3.png"/><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www.WeScheme.org" TargetMode="External"/><Relationship Id="rId3" Type="http://schemas.openxmlformats.org/officeDocument/2006/relationships/hyperlink" Target="http://www.BootstrapWorld.org/materials"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www.WeScheme.org"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oleObject" Target="../embeddings/oleObject2.bin"/><Relationship Id="rId4" Type="http://schemas.openxmlformats.org/officeDocument/2006/relationships/image" Target="../media/image37.emf"/><Relationship Id="rId1" Type="http://schemas.openxmlformats.org/officeDocument/2006/relationships/vmlDrawing" Target="../drawings/vmlDrawing2.vml"/><Relationship Id="rId2"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3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1.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17.png"/><Relationship Id="rId6" Type="http://schemas.openxmlformats.org/officeDocument/2006/relationships/image" Target="../media/image18.png"/><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5.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image" Target="../media/image45.png"/><Relationship Id="rId6" Type="http://schemas.openxmlformats.org/officeDocument/2006/relationships/image" Target="../media/image46.png"/><Relationship Id="rId7" Type="http://schemas.openxmlformats.org/officeDocument/2006/relationships/image" Target="../media/image47.png"/><Relationship Id="rId8" Type="http://schemas.openxmlformats.org/officeDocument/2006/relationships/image" Target="../media/image48.png"/><Relationship Id="rId1" Type="http://schemas.openxmlformats.org/officeDocument/2006/relationships/slideLayout" Target="../slideLayouts/slideLayout3.xml"/><Relationship Id="rId2" Type="http://schemas.openxmlformats.org/officeDocument/2006/relationships/image" Target="../media/image42.png"/></Relationships>
</file>

<file path=ppt/slides/_rels/slide54.xml.rels><?xml version="1.0" encoding="UTF-8" standalone="yes"?>
<Relationships xmlns="http://schemas.openxmlformats.org/package/2006/relationships"><Relationship Id="rId3" Type="http://schemas.openxmlformats.org/officeDocument/2006/relationships/image" Target="../media/image44.png"/><Relationship Id="rId4" Type="http://schemas.openxmlformats.org/officeDocument/2006/relationships/image" Target="../media/image45.png"/><Relationship Id="rId5" Type="http://schemas.openxmlformats.org/officeDocument/2006/relationships/image" Target="../media/image46.png"/><Relationship Id="rId6" Type="http://schemas.openxmlformats.org/officeDocument/2006/relationships/image" Target="../media/image47.png"/><Relationship Id="rId7" Type="http://schemas.openxmlformats.org/officeDocument/2006/relationships/image" Target="../media/image48.png"/><Relationship Id="rId8" Type="http://schemas.openxmlformats.org/officeDocument/2006/relationships/image" Target="../media/image42.png"/><Relationship Id="rId1" Type="http://schemas.openxmlformats.org/officeDocument/2006/relationships/slideLayout" Target="../slideLayouts/slideLayout3.xml"/><Relationship Id="rId2" Type="http://schemas.openxmlformats.org/officeDocument/2006/relationships/image" Target="../media/image43.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www.htdp.org/" TargetMode="Externa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8.xml"/><Relationship Id="rId3" Type="http://schemas.openxmlformats.org/officeDocument/2006/relationships/chart" Target="../charts/char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9.png"/></Relationships>
</file>

<file path=ppt/slides/_rels/slide60.xml.rels><?xml version="1.0" encoding="UTF-8" standalone="yes"?>
<Relationships xmlns="http://schemas.openxmlformats.org/package/2006/relationships"><Relationship Id="rId3" Type="http://schemas.openxmlformats.org/officeDocument/2006/relationships/chart" Target="../charts/chart2.xml"/><Relationship Id="rId4" Type="http://schemas.openxmlformats.org/officeDocument/2006/relationships/chart" Target="../charts/chart3.xml"/><Relationship Id="rId1" Type="http://schemas.openxmlformats.org/officeDocument/2006/relationships/slideLayout" Target="../slideLayouts/slideLayout11.xml"/><Relationship Id="rId2" Type="http://schemas.openxmlformats.org/officeDocument/2006/relationships/notesSlide" Target="../notesSlides/notesSlide29.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49.jpeg"/><Relationship Id="rId4" Type="http://schemas.openxmlformats.org/officeDocument/2006/relationships/image" Target="../media/image50.jpeg"/><Relationship Id="rId5" Type="http://schemas.openxmlformats.org/officeDocument/2006/relationships/image" Target="../media/image51.jpeg"/><Relationship Id="rId6" Type="http://schemas.openxmlformats.org/officeDocument/2006/relationships/image" Target="../media/image52.tiff"/><Relationship Id="rId7" Type="http://schemas.openxmlformats.org/officeDocument/2006/relationships/image" Target="../media/image53.png"/><Relationship Id="rId8" Type="http://schemas.openxmlformats.org/officeDocument/2006/relationships/image" Target="../media/image54.png"/><Relationship Id="rId9" Type="http://schemas.openxmlformats.org/officeDocument/2006/relationships/image" Target="../media/image55.png"/><Relationship Id="rId10" Type="http://schemas.openxmlformats.org/officeDocument/2006/relationships/image" Target="../media/image56.png"/><Relationship Id="rId1" Type="http://schemas.openxmlformats.org/officeDocument/2006/relationships/slideLayout" Target="../slideLayouts/slideLayout11.xml"/><Relationship Id="rId2" Type="http://schemas.openxmlformats.org/officeDocument/2006/relationships/notesSlide" Target="../notesSlides/notesSlide30.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7.png"/><Relationship Id="rId3" Type="http://schemas.openxmlformats.org/officeDocument/2006/relationships/image" Target="../media/image58.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1" name="Picture 1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791200" y="5907088"/>
            <a:ext cx="3200400" cy="927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a:ea typeface="+mj-ea"/>
                <a:cs typeface="+mj-cs"/>
              </a:rPr>
              <a:t>Programming has functions!</a:t>
            </a:r>
          </a:p>
        </p:txBody>
      </p:sp>
      <p:sp>
        <p:nvSpPr>
          <p:cNvPr id="31746" name="Content Placeholder 2"/>
          <p:cNvSpPr>
            <a:spLocks noGrp="1"/>
          </p:cNvSpPr>
          <p:nvPr>
            <p:ph idx="1"/>
          </p:nvPr>
        </p:nvSpPr>
        <p:spPr/>
        <p:txBody>
          <a:bodyPr/>
          <a:lstStyle/>
          <a:p>
            <a:endParaRPr lang="en-US" altLang="en-US">
              <a:latin typeface="Helvetica" charset="0"/>
              <a:ea typeface="ＭＳ Ｐゴシック" charset="-128"/>
              <a:cs typeface="Helvetica" charset="0"/>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81000" y="1905000"/>
            <a:ext cx="2201863" cy="1762125"/>
          </a:xfrm>
          <a:prstGeom prst="rect">
            <a:avLst/>
          </a:prstGeom>
          <a:noFill/>
          <a:ln>
            <a:noFill/>
          </a:ln>
          <a:effectLst>
            <a:outerShdw blurRad="292100" dist="139700" dir="2700000" algn="tl" rotWithShape="0">
              <a:srgbClr val="333333">
                <a:alpha val="64998"/>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1" descr="ALICE.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500813" y="3702050"/>
            <a:ext cx="2108200" cy="2540000"/>
          </a:xfrm>
          <a:prstGeom prst="rect">
            <a:avLst/>
          </a:prstGeom>
          <a:noFill/>
          <a:ln>
            <a:noFill/>
          </a:ln>
          <a:effectLst>
            <a:outerShdw blurRad="292100" dist="139700" dir="2700000" algn="tl" rotWithShape="0">
              <a:srgbClr val="333333">
                <a:alpha val="64998"/>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1"/>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66800" y="4343400"/>
            <a:ext cx="1589088" cy="2005013"/>
          </a:xfrm>
          <a:prstGeom prst="rect">
            <a:avLst/>
          </a:prstGeom>
          <a:noFill/>
          <a:ln>
            <a:noFill/>
          </a:ln>
          <a:effectLst>
            <a:outerShdw blurRad="292100" dist="139700" dir="2700000" algn="tl" rotWithShape="0">
              <a:srgbClr val="333333">
                <a:alpha val="64998"/>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12"/>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387725" y="2443163"/>
            <a:ext cx="2251075" cy="2960687"/>
          </a:xfrm>
          <a:prstGeom prst="rect">
            <a:avLst/>
          </a:prstGeom>
          <a:noFill/>
          <a:ln>
            <a:noFill/>
          </a:ln>
          <a:effectLst>
            <a:outerShdw blurRad="292100" dist="139700" dir="2700000" algn="tl" rotWithShape="0">
              <a:srgbClr val="333333">
                <a:alpha val="64998"/>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3"/>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248400" y="1846263"/>
            <a:ext cx="1473200" cy="1473200"/>
          </a:xfrm>
          <a:prstGeom prst="rect">
            <a:avLst/>
          </a:prstGeom>
          <a:noFill/>
          <a:ln>
            <a:noFill/>
          </a:ln>
          <a:effectLst>
            <a:outerShdw blurRad="292100" dist="139700" dir="2700000" algn="tl" rotWithShape="0">
              <a:srgbClr val="333333">
                <a:alpha val="64998"/>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52"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554C438E-13E3-BA49-BC9D-276505EC8B9A}" type="slidenum">
              <a:rPr lang="en-US" altLang="en-US" sz="1200">
                <a:solidFill>
                  <a:srgbClr val="D38E27"/>
                </a:solidFill>
                <a:latin typeface="Arial" charset="0"/>
              </a:rPr>
              <a:pPr>
                <a:spcBef>
                  <a:spcPct val="0"/>
                </a:spcBef>
                <a:buClrTx/>
                <a:buSzTx/>
                <a:buFontTx/>
                <a:buNone/>
              </a:pPr>
              <a:t>10</a:t>
            </a:fld>
            <a:endParaRPr lang="en-US" altLang="en-US" sz="1200">
              <a:solidFill>
                <a:srgbClr val="D38E27"/>
              </a:solidFill>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slide(fromBottom)">
                                      <p:cBhvr>
                                        <p:cTn id="7" dur="500"/>
                                        <p:tgtEl>
                                          <p:spTgt spid="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4"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slide(fromBottom)">
                                      <p:cBhvr>
                                        <p:cTn id="12" dur="500"/>
                                        <p:tgtEl>
                                          <p:spTgt spid="12"/>
                                        </p:tgtEl>
                                      </p:cBhvr>
                                    </p:animEffect>
                                  </p:childTnLst>
                                </p:cTn>
                              </p:par>
                            </p:childTnLst>
                          </p:cTn>
                        </p:par>
                        <p:par>
                          <p:cTn id="13" fill="hold" nodeType="afterGroup">
                            <p:stCondLst>
                              <p:cond delay="500"/>
                            </p:stCondLst>
                            <p:childTnLst>
                              <p:par>
                                <p:cTn id="14" presetID="12" presetClass="entr" presetSubtype="4" fill="hold" nodeType="after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slide(fromBottom)">
                                      <p:cBhvr>
                                        <p:cTn id="16" dur="500"/>
                                        <p:tgtEl>
                                          <p:spTgt spid="13"/>
                                        </p:tgtEl>
                                      </p:cBhvr>
                                    </p:animEffect>
                                  </p:childTnLst>
                                </p:cTn>
                              </p:par>
                            </p:childTnLst>
                          </p:cTn>
                        </p:par>
                        <p:par>
                          <p:cTn id="17" fill="hold" nodeType="afterGroup">
                            <p:stCondLst>
                              <p:cond delay="1000"/>
                            </p:stCondLst>
                            <p:childTnLst>
                              <p:par>
                                <p:cTn id="18" presetID="12" presetClass="entr" presetSubtype="4" fill="hold" nodeType="after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slide(fromBottom)">
                                      <p:cBhvr>
                                        <p:cTn id="20" dur="500"/>
                                        <p:tgtEl>
                                          <p:spTgt spid="14"/>
                                        </p:tgtEl>
                                      </p:cBhvr>
                                    </p:animEffect>
                                  </p:childTnLst>
                                </p:cTn>
                              </p:par>
                              <p:par>
                                <p:cTn id="21" presetID="12" presetClass="entr" presetSubtype="4" fill="hold" nodeType="with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slide(fromBottom)">
                                      <p:cBhvr>
                                        <p:cTn id="2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a:ea typeface="+mj-ea"/>
                <a:cs typeface="+mj-cs"/>
              </a:rPr>
              <a:t>Programming != Math</a:t>
            </a:r>
          </a:p>
        </p:txBody>
      </p:sp>
      <p:sp>
        <p:nvSpPr>
          <p:cNvPr id="6" name="Rectangle 5"/>
          <p:cNvSpPr>
            <a:spLocks noChangeArrowheads="1"/>
          </p:cNvSpPr>
          <p:nvPr/>
        </p:nvSpPr>
        <p:spPr bwMode="auto">
          <a:xfrm>
            <a:off x="1524000" y="1728788"/>
            <a:ext cx="6248400" cy="523875"/>
          </a:xfrm>
          <a:prstGeom prst="rect">
            <a:avLst/>
          </a:prstGeom>
          <a:gradFill rotWithShape="1">
            <a:gsLst>
              <a:gs pos="0">
                <a:srgbClr val="F2D9D4"/>
              </a:gs>
              <a:gs pos="72000">
                <a:srgbClr val="D8917F"/>
              </a:gs>
              <a:gs pos="100000">
                <a:srgbClr val="D47962"/>
              </a:gs>
            </a:gsLst>
            <a:lin ang="5400000" scaled="1"/>
          </a:gradFill>
          <a:ln w="10000">
            <a:solidFill>
              <a:schemeClr val="accent2"/>
            </a:solidFill>
            <a:miter lim="800000"/>
            <a:headEnd/>
            <a:tailEnd/>
          </a:ln>
          <a:effectLst>
            <a:outerShdw blurRad="76200" dist="50800" dir="5400000" rotWithShape="0">
              <a:srgbClr val="4E3B30">
                <a:alpha val="59998"/>
              </a:srgbClr>
            </a:outerShdw>
          </a:effectLst>
        </p:spPr>
        <p:txBody>
          <a:bodyPr>
            <a:spAutoFit/>
          </a:bodyPr>
          <a:lstStyle/>
          <a:p>
            <a:pPr>
              <a:spcBef>
                <a:spcPts val="1000"/>
              </a:spcBef>
              <a:spcAft>
                <a:spcPts val="1000"/>
              </a:spcAft>
              <a:buFont typeface="Wingdings 2" charset="2"/>
              <a:buNone/>
              <a:defRPr/>
            </a:pPr>
            <a:r>
              <a:rPr lang="en-US" sz="2800" dirty="0">
                <a:solidFill>
                  <a:srgbClr val="000000"/>
                </a:solidFill>
                <a:latin typeface="Courier" charset="0"/>
                <a:ea typeface="Courier" charset="0"/>
                <a:cs typeface="Courier" charset="0"/>
              </a:rPr>
              <a:t>1 / 2 = ??</a:t>
            </a:r>
          </a:p>
        </p:txBody>
      </p:sp>
      <p:sp>
        <p:nvSpPr>
          <p:cNvPr id="9" name="Title 1"/>
          <p:cNvSpPr txBox="1">
            <a:spLocks/>
          </p:cNvSpPr>
          <p:nvPr/>
        </p:nvSpPr>
        <p:spPr>
          <a:xfrm>
            <a:off x="448004" y="152400"/>
            <a:ext cx="8686800" cy="609600"/>
          </a:xfrm>
          <a:prstGeom prst="rect">
            <a:avLst/>
          </a:prstGeom>
        </p:spPr>
        <p:txBody>
          <a:bodyPr/>
          <a:lstStyle>
            <a:lvl1pPr algn="r" rtl="0" eaLnBrk="0" fontAlgn="base" hangingPunct="0">
              <a:spcBef>
                <a:spcPct val="0"/>
              </a:spcBef>
              <a:spcAft>
                <a:spcPct val="0"/>
              </a:spcAft>
              <a:defRPr sz="5400" b="1" kern="1200">
                <a:solidFill>
                  <a:schemeClr val="tx1"/>
                </a:solidFill>
                <a:effectLst>
                  <a:glow rad="50800">
                    <a:schemeClr val="bg1">
                      <a:alpha val="75000"/>
                    </a:schemeClr>
                  </a:glow>
                  <a:reflection blurRad="12700" stA="21000" endA="300" endPos="55000" dir="5400000" sy="-90000" algn="bl" rotWithShape="0"/>
                </a:effectLst>
                <a:latin typeface="Futura Condensed"/>
                <a:ea typeface="ＭＳ Ｐゴシック" charset="-128"/>
                <a:cs typeface="Futura Condensed"/>
              </a:defRPr>
            </a:lvl1pPr>
            <a:lvl2pPr algn="r" rtl="0" eaLnBrk="0" fontAlgn="base" hangingPunct="0">
              <a:spcBef>
                <a:spcPct val="0"/>
              </a:spcBef>
              <a:spcAft>
                <a:spcPct val="0"/>
              </a:spcAft>
              <a:defRPr sz="3600" b="1">
                <a:solidFill>
                  <a:schemeClr val="tx1"/>
                </a:solidFill>
                <a:latin typeface="Futura Condensed" charset="0"/>
                <a:ea typeface="ＭＳ Ｐゴシック" charset="-128"/>
                <a:cs typeface="ＭＳ Ｐゴシック" charset="-128"/>
              </a:defRPr>
            </a:lvl2pPr>
            <a:lvl3pPr algn="r" rtl="0" eaLnBrk="0" fontAlgn="base" hangingPunct="0">
              <a:spcBef>
                <a:spcPct val="0"/>
              </a:spcBef>
              <a:spcAft>
                <a:spcPct val="0"/>
              </a:spcAft>
              <a:defRPr sz="3600" b="1">
                <a:solidFill>
                  <a:schemeClr val="tx1"/>
                </a:solidFill>
                <a:latin typeface="Futura Condensed" charset="0"/>
                <a:ea typeface="ＭＳ Ｐゴシック" charset="-128"/>
                <a:cs typeface="ＭＳ Ｐゴシック" charset="-128"/>
              </a:defRPr>
            </a:lvl3pPr>
            <a:lvl4pPr algn="r" rtl="0" eaLnBrk="0" fontAlgn="base" hangingPunct="0">
              <a:spcBef>
                <a:spcPct val="0"/>
              </a:spcBef>
              <a:spcAft>
                <a:spcPct val="0"/>
              </a:spcAft>
              <a:defRPr sz="3600" b="1">
                <a:solidFill>
                  <a:schemeClr val="tx1"/>
                </a:solidFill>
                <a:latin typeface="Futura Condensed" charset="0"/>
                <a:ea typeface="ＭＳ Ｐゴシック" charset="-128"/>
                <a:cs typeface="ＭＳ Ｐゴシック" charset="-128"/>
              </a:defRPr>
            </a:lvl4pPr>
            <a:lvl5pPr algn="r" rtl="0" eaLnBrk="0" fontAlgn="base" hangingPunct="0">
              <a:spcBef>
                <a:spcPct val="0"/>
              </a:spcBef>
              <a:spcAft>
                <a:spcPct val="0"/>
              </a:spcAft>
              <a:defRPr sz="3600" b="1">
                <a:solidFill>
                  <a:schemeClr val="tx1"/>
                </a:solidFill>
                <a:latin typeface="Futura Condensed" charset="0"/>
                <a:ea typeface="ＭＳ Ｐゴシック" charset="-128"/>
                <a:cs typeface="ＭＳ Ｐゴシック" charset="-128"/>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eaLnBrk="1" fontAlgn="auto" hangingPunct="1">
              <a:spcAft>
                <a:spcPts val="0"/>
              </a:spcAft>
              <a:defRPr/>
            </a:pPr>
            <a:r>
              <a:rPr lang="en-US" sz="3600" dirty="0">
                <a:latin typeface="Helvetica"/>
                <a:ea typeface="+mj-ea"/>
                <a:cs typeface="Helvetica"/>
              </a:rPr>
              <a:t>But there’s a problem...</a:t>
            </a:r>
          </a:p>
        </p:txBody>
      </p:sp>
      <p:sp>
        <p:nvSpPr>
          <p:cNvPr id="7" name="Rectangle 6"/>
          <p:cNvSpPr>
            <a:spLocks noChangeArrowheads="1"/>
          </p:cNvSpPr>
          <p:nvPr/>
        </p:nvSpPr>
        <p:spPr bwMode="auto">
          <a:xfrm>
            <a:off x="1524000" y="2643188"/>
            <a:ext cx="6248400" cy="954087"/>
          </a:xfrm>
          <a:prstGeom prst="rect">
            <a:avLst/>
          </a:prstGeom>
          <a:gradFill rotWithShape="1">
            <a:gsLst>
              <a:gs pos="0">
                <a:srgbClr val="F2D9D4"/>
              </a:gs>
              <a:gs pos="72000">
                <a:srgbClr val="D8917F"/>
              </a:gs>
              <a:gs pos="100000">
                <a:srgbClr val="D47962"/>
              </a:gs>
            </a:gsLst>
            <a:lin ang="5400000" scaled="1"/>
          </a:gradFill>
          <a:ln w="10000">
            <a:solidFill>
              <a:schemeClr val="accent2"/>
            </a:solidFill>
            <a:miter lim="800000"/>
            <a:headEnd/>
            <a:tailEnd/>
          </a:ln>
          <a:effectLst>
            <a:outerShdw blurRad="76200" dist="50800" dir="5400000" rotWithShape="0">
              <a:srgbClr val="4E3B30">
                <a:alpha val="59998"/>
              </a:srgbClr>
            </a:outerShdw>
          </a:effectLst>
        </p:spPr>
        <p:txBody>
          <a:bodyPr>
            <a:spAutoFit/>
          </a:bodyPr>
          <a:lstStyle/>
          <a:p>
            <a:pPr>
              <a:buFont typeface="Wingdings 2" charset="2"/>
              <a:buNone/>
              <a:defRPr/>
            </a:pPr>
            <a:r>
              <a:rPr lang="en-US" sz="2800" dirty="0">
                <a:solidFill>
                  <a:srgbClr val="000000"/>
                </a:solidFill>
                <a:latin typeface="Courier" charset="0"/>
                <a:ea typeface="Courier" charset="0"/>
                <a:cs typeface="Courier" charset="0"/>
              </a:rPr>
              <a:t>x = 10</a:t>
            </a:r>
          </a:p>
          <a:p>
            <a:pPr>
              <a:buFont typeface="Wingdings 2" charset="2"/>
              <a:buNone/>
              <a:defRPr/>
            </a:pPr>
            <a:r>
              <a:rPr lang="en-US" sz="2800" dirty="0">
                <a:solidFill>
                  <a:srgbClr val="000000"/>
                </a:solidFill>
                <a:latin typeface="Courier" charset="0"/>
                <a:ea typeface="Courier" charset="0"/>
                <a:cs typeface="Courier" charset="0"/>
              </a:rPr>
              <a:t>x = x+2</a:t>
            </a:r>
          </a:p>
        </p:txBody>
      </p:sp>
      <p:sp>
        <p:nvSpPr>
          <p:cNvPr id="10" name="Rectangle 9"/>
          <p:cNvSpPr>
            <a:spLocks noChangeArrowheads="1"/>
          </p:cNvSpPr>
          <p:nvPr/>
        </p:nvSpPr>
        <p:spPr bwMode="auto">
          <a:xfrm>
            <a:off x="1524000" y="3898900"/>
            <a:ext cx="6248400" cy="1816100"/>
          </a:xfrm>
          <a:prstGeom prst="rect">
            <a:avLst/>
          </a:prstGeom>
          <a:gradFill rotWithShape="1">
            <a:gsLst>
              <a:gs pos="0">
                <a:srgbClr val="F2D9D4"/>
              </a:gs>
              <a:gs pos="72000">
                <a:srgbClr val="D8917F"/>
              </a:gs>
              <a:gs pos="100000">
                <a:srgbClr val="D47962"/>
              </a:gs>
            </a:gsLst>
            <a:lin ang="5400000" scaled="1"/>
          </a:gradFill>
          <a:ln w="10000">
            <a:solidFill>
              <a:schemeClr val="accent2"/>
            </a:solidFill>
            <a:miter lim="800000"/>
            <a:headEnd/>
            <a:tailEnd/>
          </a:ln>
          <a:effectLst>
            <a:outerShdw blurRad="76200" dist="50800" dir="5400000" rotWithShape="0">
              <a:srgbClr val="4E3B30">
                <a:alpha val="59998"/>
              </a:srgbClr>
            </a:outerShdw>
          </a:effectLst>
        </p:spPr>
        <p:txBody>
          <a:bodyPr>
            <a:spAutoFit/>
          </a:bodyPr>
          <a:lstStyle/>
          <a:p>
            <a:pPr>
              <a:buFont typeface="Wingdings 2" charset="2"/>
              <a:buNone/>
              <a:defRPr/>
            </a:pPr>
            <a:r>
              <a:rPr lang="en-US" sz="2800" dirty="0">
                <a:solidFill>
                  <a:srgbClr val="000000"/>
                </a:solidFill>
                <a:latin typeface="Courier" charset="0"/>
                <a:ea typeface="Courier" charset="0"/>
                <a:cs typeface="Courier" charset="0"/>
              </a:rPr>
              <a:t>foo = 0</a:t>
            </a:r>
          </a:p>
          <a:p>
            <a:pPr>
              <a:buFont typeface="Wingdings 2" charset="2"/>
              <a:buNone/>
              <a:defRPr/>
            </a:pPr>
            <a:r>
              <a:rPr lang="en-US" sz="2800" dirty="0">
                <a:solidFill>
                  <a:srgbClr val="000000"/>
                </a:solidFill>
                <a:latin typeface="Courier" charset="0"/>
                <a:ea typeface="Courier" charset="0"/>
                <a:cs typeface="Courier" charset="0"/>
              </a:rPr>
              <a:t>function f(x){</a:t>
            </a:r>
          </a:p>
          <a:p>
            <a:pPr>
              <a:buFont typeface="Wingdings 2" charset="2"/>
              <a:buNone/>
              <a:defRPr/>
            </a:pPr>
            <a:r>
              <a:rPr lang="en-US" sz="2800" dirty="0">
                <a:solidFill>
                  <a:srgbClr val="000000"/>
                </a:solidFill>
                <a:latin typeface="Courier" charset="0"/>
                <a:ea typeface="Courier" charset="0"/>
                <a:cs typeface="Courier" charset="0"/>
              </a:rPr>
              <a:t>  return foo++</a:t>
            </a:r>
          </a:p>
          <a:p>
            <a:pPr>
              <a:buFont typeface="Wingdings 2" charset="2"/>
              <a:buNone/>
              <a:defRPr/>
            </a:pPr>
            <a:r>
              <a:rPr lang="en-US" sz="2800" dirty="0">
                <a:solidFill>
                  <a:srgbClr val="000000"/>
                </a:solidFill>
                <a:latin typeface="Courier" charset="0"/>
                <a:ea typeface="Courier" charset="0"/>
                <a:cs typeface="Courier" charset="0"/>
              </a:rPr>
              <a:t>}</a:t>
            </a:r>
          </a:p>
        </p:txBody>
      </p:sp>
      <p:sp>
        <p:nvSpPr>
          <p:cNvPr id="33798" name="Footer Placeholder 3"/>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endParaRPr lang="en-US" altLang="en-US" sz="1200">
              <a:latin typeface="Arial" charset="0"/>
            </a:endParaRPr>
          </a:p>
        </p:txBody>
      </p:sp>
      <p:sp>
        <p:nvSpPr>
          <p:cNvPr id="33799" name="Slide Number Placeholder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048A4F52-1F19-6B4C-8FA5-034EB208AD6B}" type="slidenum">
              <a:rPr lang="en-US" altLang="en-US" sz="1200">
                <a:solidFill>
                  <a:srgbClr val="D38E27"/>
                </a:solidFill>
                <a:latin typeface="Arial" charset="0"/>
              </a:rPr>
              <a:pPr>
                <a:spcBef>
                  <a:spcPct val="0"/>
                </a:spcBef>
                <a:buClrTx/>
                <a:buSzTx/>
                <a:buFontTx/>
                <a:buNone/>
              </a:pPr>
              <a:t>11</a:t>
            </a:fld>
            <a:endParaRPr lang="en-US" altLang="en-US" sz="1200">
              <a:solidFill>
                <a:srgbClr val="D38E27"/>
              </a:solidFill>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xit" presetSubtype="0" fill="hold" nodeType="clickEffect">
                                  <p:stCondLst>
                                    <p:cond delay="0"/>
                                  </p:stCondLst>
                                  <p:childTnLst>
                                    <p:animEffect transition="out" filter="fade">
                                      <p:cBhvr>
                                        <p:cTn id="6" dur="500"/>
                                        <p:tgtEl>
                                          <p:spTgt spid="9"/>
                                        </p:tgtEl>
                                      </p:cBhvr>
                                    </p:animEffect>
                                    <p:set>
                                      <p:cBhvr>
                                        <p:cTn id="7" dur="1" fill="hold">
                                          <p:stCondLst>
                                            <p:cond delay="499"/>
                                          </p:stCondLst>
                                        </p:cTn>
                                        <p:tgtEl>
                                          <p:spTgt spid="9"/>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0"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Agenda</a:t>
            </a:r>
          </a:p>
        </p:txBody>
      </p:sp>
      <p:sp>
        <p:nvSpPr>
          <p:cNvPr id="5" name="Content Placeholder 4"/>
          <p:cNvSpPr>
            <a:spLocks noGrp="1"/>
          </p:cNvSpPr>
          <p:nvPr>
            <p:ph idx="1"/>
          </p:nvPr>
        </p:nvSpPr>
        <p:spPr>
          <a:xfrm>
            <a:off x="304800" y="1143000"/>
            <a:ext cx="8686800" cy="4525963"/>
          </a:xfrm>
        </p:spPr>
        <p:txBody>
          <a:bodyPr/>
          <a:lstStyle/>
          <a:p>
            <a:pPr marL="0" indent="0" algn="ctr">
              <a:lnSpc>
                <a:spcPct val="150000"/>
              </a:lnSpc>
              <a:buFont typeface="Wingdings" charset="2"/>
              <a:buNone/>
              <a:tabLst>
                <a:tab pos="1489075" algn="l"/>
              </a:tabLst>
            </a:pPr>
            <a:r>
              <a:rPr lang="en-US" altLang="en-US" sz="4800">
                <a:latin typeface="Helvetica" charset="0"/>
                <a:ea typeface="ＭＳ Ｐゴシック" charset="-128"/>
                <a:cs typeface="Helvetica" charset="0"/>
              </a:rPr>
              <a:t>Theory</a:t>
            </a:r>
          </a:p>
          <a:p>
            <a:pPr marL="0" indent="0" algn="ctr">
              <a:lnSpc>
                <a:spcPct val="150000"/>
              </a:lnSpc>
              <a:buFont typeface="Wingdings" charset="2"/>
              <a:buNone/>
              <a:tabLst>
                <a:tab pos="1489075" algn="l"/>
              </a:tabLst>
            </a:pPr>
            <a:r>
              <a:rPr lang="en-US" altLang="en-US" sz="4800">
                <a:latin typeface="Helvetica" charset="0"/>
                <a:ea typeface="ＭＳ Ｐゴシック" charset="-128"/>
                <a:cs typeface="Helvetica" charset="0"/>
              </a:rPr>
              <a:t>Overview</a:t>
            </a:r>
          </a:p>
          <a:p>
            <a:pPr marL="0" indent="0" algn="ctr">
              <a:lnSpc>
                <a:spcPct val="150000"/>
              </a:lnSpc>
              <a:buFont typeface="Wingdings" charset="2"/>
              <a:buNone/>
              <a:tabLst>
                <a:tab pos="1489075" algn="l"/>
              </a:tabLst>
            </a:pPr>
            <a:r>
              <a:rPr lang="en-US" altLang="en-US" sz="4800">
                <a:latin typeface="Helvetica" charset="0"/>
                <a:ea typeface="ＭＳ Ｐゴシック" charset="-128"/>
                <a:cs typeface="Helvetica" charset="0"/>
              </a:rPr>
              <a:t>Practice</a:t>
            </a:r>
          </a:p>
          <a:p>
            <a:pPr marL="0" indent="0" algn="ctr">
              <a:lnSpc>
                <a:spcPct val="150000"/>
              </a:lnSpc>
              <a:buFont typeface="Wingdings" charset="2"/>
              <a:buNone/>
              <a:tabLst>
                <a:tab pos="1489075" algn="l"/>
              </a:tabLst>
            </a:pPr>
            <a:r>
              <a:rPr lang="en-US" altLang="en-US" sz="4800">
                <a:latin typeface="Helvetica" charset="0"/>
                <a:ea typeface="ＭＳ Ｐゴシック" charset="-128"/>
                <a:cs typeface="Helvetica" charset="0"/>
              </a:rPr>
              <a:t>Pedagogy</a:t>
            </a:r>
          </a:p>
        </p:txBody>
      </p:sp>
      <p:sp>
        <p:nvSpPr>
          <p:cNvPr id="35843"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B81B5CAB-E430-C747-AB3A-63962BAFD7AA}" type="slidenum">
              <a:rPr lang="en-US" altLang="en-US" sz="1200">
                <a:solidFill>
                  <a:srgbClr val="D38E27"/>
                </a:solidFill>
                <a:latin typeface="Arial" charset="0"/>
              </a:rPr>
              <a:pPr>
                <a:spcBef>
                  <a:spcPct val="0"/>
                </a:spcBef>
                <a:buClrTx/>
                <a:buSzTx/>
                <a:buFontTx/>
                <a:buNone/>
              </a:pPr>
              <a:t>12</a:t>
            </a:fld>
            <a:endParaRPr lang="en-US" altLang="en-US" sz="1200">
              <a:solidFill>
                <a:srgbClr val="D38E27"/>
              </a:solidFill>
              <a:latin typeface="Arial"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mph" presetSubtype="0" fill="hold" nodeType="clickEffect">
                                  <p:stCondLst>
                                    <p:cond delay="0"/>
                                  </p:stCondLst>
                                  <p:iterate type="lt">
                                    <p:tmPct val="4000"/>
                                  </p:iterate>
                                  <p:childTnLst>
                                    <p:set>
                                      <p:cBhvr override="childStyle">
                                        <p:cTn id="6" dur="500" fill="hold"/>
                                        <p:tgtEl>
                                          <p:spTgt spid="5">
                                            <p:txEl>
                                              <p:pRg st="1" end="1"/>
                                            </p:txEl>
                                          </p:spTgt>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5" name="Text Box 5"/>
          <p:cNvSpPr txBox="1">
            <a:spLocks noChangeArrowheads="1"/>
          </p:cNvSpPr>
          <p:nvPr/>
        </p:nvSpPr>
        <p:spPr bwMode="auto">
          <a:xfrm>
            <a:off x="706438" y="2392363"/>
            <a:ext cx="7496175" cy="245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1639" tIns="40820" rIns="81639" bIns="40820"/>
          <a:lstStyle>
            <a:lvl1pPr>
              <a:spcBef>
                <a:spcPct val="20000"/>
              </a:spcBef>
              <a:buClr>
                <a:schemeClr val="tx1"/>
              </a:buClr>
              <a:buSzPct val="7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1600">
                <a:solidFill>
                  <a:srgbClr val="000000"/>
                </a:solidFill>
                <a:latin typeface="Helvetica" charset="0"/>
                <a:ea typeface="ＭＳ Ｐゴシック" charset="-128"/>
                <a:cs typeface="Helvetica" charset="0"/>
              </a:defRPr>
            </a:lvl9pPr>
          </a:lstStyle>
          <a:p>
            <a:pPr>
              <a:spcBef>
                <a:spcPts val="638"/>
              </a:spcBef>
              <a:buClrTx/>
              <a:buSzTx/>
              <a:buFontTx/>
              <a:buNone/>
            </a:pPr>
            <a:r>
              <a:rPr lang="en-US" altLang="en-US" sz="2500" b="1">
                <a:latin typeface="Arial" charset="0"/>
              </a:rPr>
              <a:t>Grades 6-7: </a:t>
            </a:r>
            <a:r>
              <a:rPr lang="en-US" altLang="en-US" sz="2500">
                <a:latin typeface="Arial" charset="0"/>
              </a:rPr>
              <a:t>    First Exposure to Algebra</a:t>
            </a:r>
          </a:p>
          <a:p>
            <a:pPr>
              <a:spcBef>
                <a:spcPts val="638"/>
              </a:spcBef>
              <a:buClrTx/>
              <a:buSzTx/>
              <a:buFontTx/>
              <a:buNone/>
            </a:pPr>
            <a:endParaRPr lang="en-US" altLang="en-US" sz="2400">
              <a:solidFill>
                <a:srgbClr val="FFFFFF"/>
              </a:solidFill>
              <a:latin typeface="Arial" charset="0"/>
            </a:endParaRPr>
          </a:p>
          <a:p>
            <a:pPr>
              <a:spcBef>
                <a:spcPts val="638"/>
              </a:spcBef>
              <a:buClrTx/>
              <a:buSzTx/>
              <a:buFontTx/>
              <a:buNone/>
            </a:pPr>
            <a:r>
              <a:rPr lang="en-US" altLang="en-US" sz="2500" b="1">
                <a:latin typeface="Arial" charset="0"/>
              </a:rPr>
              <a:t>Grades 8-10:	</a:t>
            </a:r>
            <a:r>
              <a:rPr lang="en-US" altLang="en-US" sz="2500">
                <a:latin typeface="Arial" charset="0"/>
              </a:rPr>
              <a:t> Algebra Enrichment</a:t>
            </a:r>
          </a:p>
          <a:p>
            <a:pPr>
              <a:spcBef>
                <a:spcPts val="638"/>
              </a:spcBef>
              <a:buClrTx/>
              <a:buSzTx/>
              <a:buFontTx/>
              <a:buNone/>
            </a:pPr>
            <a:endParaRPr lang="en-US" altLang="en-US" sz="2400">
              <a:solidFill>
                <a:srgbClr val="FFFFFF"/>
              </a:solidFill>
              <a:latin typeface="Arial" charset="0"/>
            </a:endParaRPr>
          </a:p>
          <a:p>
            <a:pPr>
              <a:spcBef>
                <a:spcPts val="638"/>
              </a:spcBef>
              <a:buClrTx/>
              <a:buSzTx/>
              <a:buFontTx/>
              <a:buNone/>
            </a:pPr>
            <a:r>
              <a:rPr lang="en-US" altLang="en-US" sz="2500" b="1">
                <a:latin typeface="Arial" charset="0"/>
              </a:rPr>
              <a:t>Grades 11-12:</a:t>
            </a:r>
            <a:r>
              <a:rPr lang="en-US" altLang="en-US" sz="2500">
                <a:latin typeface="Arial" charset="0"/>
              </a:rPr>
              <a:t>  Algebra Remediation</a:t>
            </a:r>
          </a:p>
        </p:txBody>
      </p:sp>
      <p:sp>
        <p:nvSpPr>
          <p:cNvPr id="2" name="Title 1"/>
          <p:cNvSpPr>
            <a:spLocks noGrp="1"/>
          </p:cNvSpPr>
          <p:nvPr>
            <p:ph type="title"/>
          </p:nvPr>
        </p:nvSpPr>
        <p:spPr/>
        <p:txBody>
          <a:bodyPr/>
          <a:lstStyle/>
          <a:p>
            <a:pPr>
              <a:defRPr/>
            </a:pPr>
            <a:r>
              <a:rPr lang="en-US" dirty="0"/>
              <a:t>Who is Bootstrap for?</a:t>
            </a:r>
          </a:p>
        </p:txBody>
      </p:sp>
      <p:sp>
        <p:nvSpPr>
          <p:cNvPr id="37891"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681C288F-6358-1343-9AFD-543B75D8894D}" type="slidenum">
              <a:rPr lang="en-US" altLang="en-US" sz="1200">
                <a:solidFill>
                  <a:srgbClr val="D38E27"/>
                </a:solidFill>
                <a:latin typeface="Arial" charset="0"/>
              </a:rPr>
              <a:pPr>
                <a:spcBef>
                  <a:spcPct val="0"/>
                </a:spcBef>
                <a:buClrTx/>
                <a:buSzTx/>
                <a:buFontTx/>
                <a:buNone/>
              </a:pPr>
              <a:t>13</a:t>
            </a:fld>
            <a:endParaRPr lang="en-US" altLang="en-US" sz="1200">
              <a:solidFill>
                <a:srgbClr val="D38E27"/>
              </a:solidFill>
              <a:latin typeface="Arial" charset="0"/>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125">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5125">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512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cap="small" dirty="0"/>
              <a:t>Bootstrap Materials</a:t>
            </a:r>
          </a:p>
        </p:txBody>
      </p:sp>
      <p:sp>
        <p:nvSpPr>
          <p:cNvPr id="3" name="Vertical Text Placeholder 2"/>
          <p:cNvSpPr>
            <a:spLocks noGrp="1"/>
          </p:cNvSpPr>
          <p:nvPr>
            <p:ph idx="1"/>
          </p:nvPr>
        </p:nvSpPr>
        <p:spPr/>
        <p:txBody>
          <a:bodyPr/>
          <a:lstStyle/>
          <a:p>
            <a:pPr eaLnBrk="1" hangingPunct="1">
              <a:spcAft>
                <a:spcPts val="2400"/>
              </a:spcAft>
            </a:pPr>
            <a:r>
              <a:rPr lang="en-US" altLang="en-US" b="1">
                <a:ea typeface="ＭＳ Ｐゴシック" charset="-128"/>
                <a:cs typeface="Helvetica" charset="0"/>
              </a:rPr>
              <a:t>Software</a:t>
            </a:r>
            <a:r>
              <a:rPr lang="en-US" altLang="en-US">
                <a:ea typeface="ＭＳ Ｐゴシック" charset="-128"/>
                <a:cs typeface="Helvetica" charset="0"/>
              </a:rPr>
              <a:t>: In the cloud, or on your machine.</a:t>
            </a:r>
          </a:p>
          <a:p>
            <a:pPr eaLnBrk="1" hangingPunct="1">
              <a:spcAft>
                <a:spcPts val="2400"/>
              </a:spcAft>
            </a:pPr>
            <a:r>
              <a:rPr lang="en-US" altLang="en-US" b="1">
                <a:ea typeface="ＭＳ Ｐゴシック" charset="-128"/>
                <a:cs typeface="Helvetica" charset="0"/>
              </a:rPr>
              <a:t>Lesson Plans</a:t>
            </a:r>
            <a:r>
              <a:rPr lang="en-US" altLang="en-US">
                <a:ea typeface="ＭＳ Ｐゴシック" charset="-128"/>
                <a:cs typeface="Helvetica" charset="0"/>
              </a:rPr>
              <a:t>: Detailed[*] curricula, student handouts, integrated workbooks, and supplemental activities.</a:t>
            </a:r>
            <a:endParaRPr lang="en-US" altLang="en-US" u="sng">
              <a:ea typeface="ＭＳ Ｐゴシック" charset="-128"/>
              <a:cs typeface="Helvetica" charset="0"/>
            </a:endParaRPr>
          </a:p>
          <a:p>
            <a:pPr eaLnBrk="1" hangingPunct="1">
              <a:spcAft>
                <a:spcPts val="2400"/>
              </a:spcAft>
            </a:pPr>
            <a:r>
              <a:rPr lang="en-US" altLang="en-US" b="1">
                <a:ea typeface="ＭＳ Ｐゴシック" charset="-128"/>
                <a:cs typeface="Helvetica" charset="0"/>
              </a:rPr>
              <a:t>Standards</a:t>
            </a:r>
            <a:r>
              <a:rPr lang="en-US" altLang="en-US">
                <a:ea typeface="ＭＳ Ｐゴシック" charset="-128"/>
                <a:cs typeface="Helvetica" charset="0"/>
              </a:rPr>
              <a:t>: All lessons are aligned to National and State Standards for </a:t>
            </a:r>
            <a:r>
              <a:rPr lang="en-US" altLang="en-US" u="sng">
                <a:ea typeface="ＭＳ Ｐゴシック" charset="-128"/>
                <a:cs typeface="Helvetica" charset="0"/>
              </a:rPr>
              <a:t>Mathematics</a:t>
            </a:r>
            <a:r>
              <a:rPr lang="en-US" altLang="en-US">
                <a:ea typeface="ＭＳ Ｐゴシック" charset="-128"/>
                <a:cs typeface="Helvetica" charset="0"/>
              </a:rPr>
              <a:t>.</a:t>
            </a:r>
          </a:p>
          <a:p>
            <a:pPr eaLnBrk="1" hangingPunct="1">
              <a:spcAft>
                <a:spcPts val="2400"/>
              </a:spcAft>
            </a:pPr>
            <a:r>
              <a:rPr lang="en-US" altLang="en-US" b="1">
                <a:ea typeface="ＭＳ Ｐゴシック" charset="-128"/>
                <a:cs typeface="Helvetica" charset="0"/>
              </a:rPr>
              <a:t>Language</a:t>
            </a:r>
            <a:r>
              <a:rPr lang="en-US" altLang="en-US">
                <a:ea typeface="ＭＳ Ｐゴシック" charset="-128"/>
                <a:cs typeface="Helvetica" charset="0"/>
              </a:rPr>
              <a:t>: Algebraic semantics, simple syntax, rich media and integrated testing</a:t>
            </a:r>
          </a:p>
        </p:txBody>
      </p:sp>
      <p:sp>
        <p:nvSpPr>
          <p:cNvPr id="39939"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FFD162D9-DAC4-D648-8268-2E9D4954B961}" type="slidenum">
              <a:rPr lang="en-US" altLang="en-US" sz="1200">
                <a:solidFill>
                  <a:srgbClr val="D38E27"/>
                </a:solidFill>
                <a:latin typeface="Arial" charset="0"/>
              </a:rPr>
              <a:pPr>
                <a:spcBef>
                  <a:spcPct val="0"/>
                </a:spcBef>
                <a:buClrTx/>
                <a:buSzTx/>
                <a:buFontTx/>
                <a:buNone/>
              </a:pPr>
              <a:t>14</a:t>
            </a:fld>
            <a:endParaRPr lang="en-US" altLang="en-US" sz="1200">
              <a:solidFill>
                <a:srgbClr val="D38E27"/>
              </a:solidFill>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defRPr/>
            </a:pPr>
            <a:r>
              <a:rPr lang="en-US" dirty="0"/>
              <a:t>10,000 Foot View</a:t>
            </a:r>
          </a:p>
        </p:txBody>
      </p:sp>
      <p:sp>
        <p:nvSpPr>
          <p:cNvPr id="3" name="Content Placeholder 2"/>
          <p:cNvSpPr>
            <a:spLocks noGrp="1"/>
          </p:cNvSpPr>
          <p:nvPr>
            <p:ph idx="1"/>
          </p:nvPr>
        </p:nvSpPr>
        <p:spPr/>
        <p:txBody>
          <a:bodyPr/>
          <a:lstStyle/>
          <a:p>
            <a:pPr eaLnBrk="1" hangingPunct="1"/>
            <a:r>
              <a:rPr lang="en-US" altLang="en-US" sz="2400">
                <a:latin typeface="Helvetica" charset="0"/>
                <a:ea typeface="ＭＳ Ｐゴシック" charset="-128"/>
                <a:cs typeface="Helvetica" charset="0"/>
              </a:rPr>
              <a:t>Brainstorming, and Circles of Evaluation</a:t>
            </a:r>
          </a:p>
          <a:p>
            <a:pPr eaLnBrk="1" hangingPunct="1"/>
            <a:r>
              <a:rPr lang="en-US" altLang="en-US" sz="2400">
                <a:latin typeface="Helvetica" charset="0"/>
                <a:ea typeface="ＭＳ Ｐゴシック" charset="-128"/>
                <a:cs typeface="Helvetica" charset="0"/>
              </a:rPr>
              <a:t>Datatypes, Domain &amp;Range</a:t>
            </a:r>
          </a:p>
        </p:txBody>
      </p:sp>
      <p:grpSp>
        <p:nvGrpSpPr>
          <p:cNvPr id="8" name="Group 7"/>
          <p:cNvGrpSpPr>
            <a:grpSpLocks/>
          </p:cNvGrpSpPr>
          <p:nvPr/>
        </p:nvGrpSpPr>
        <p:grpSpPr bwMode="auto">
          <a:xfrm>
            <a:off x="990600" y="3352800"/>
            <a:ext cx="6248400" cy="1828800"/>
            <a:chOff x="990600" y="3352800"/>
            <a:chExt cx="6248400" cy="1828800"/>
          </a:xfrm>
        </p:grpSpPr>
        <p:grpSp>
          <p:nvGrpSpPr>
            <p:cNvPr id="41989" name="Group 5"/>
            <p:cNvGrpSpPr>
              <a:grpSpLocks/>
            </p:cNvGrpSpPr>
            <p:nvPr/>
          </p:nvGrpSpPr>
          <p:grpSpPr bwMode="auto">
            <a:xfrm>
              <a:off x="990600" y="3352800"/>
              <a:ext cx="1828800" cy="1828800"/>
              <a:chOff x="3560" y="2678"/>
              <a:chExt cx="576" cy="576"/>
            </a:xfrm>
          </p:grpSpPr>
          <p:sp>
            <p:nvSpPr>
              <p:cNvPr id="41991" name="Oval 6"/>
              <p:cNvSpPr>
                <a:spLocks noChangeArrowheads="1"/>
              </p:cNvSpPr>
              <p:nvPr/>
            </p:nvSpPr>
            <p:spPr bwMode="auto">
              <a:xfrm>
                <a:off x="3560" y="2678"/>
                <a:ext cx="576" cy="576"/>
              </a:xfrm>
              <a:prstGeom prst="ellipse">
                <a:avLst/>
              </a:prstGeom>
              <a:solidFill>
                <a:srgbClr val="FFFFFF"/>
              </a:solidFill>
              <a:ln w="9525">
                <a:solidFill>
                  <a:srgbClr val="000000"/>
                </a:solidFill>
                <a:round/>
                <a:headEnd/>
                <a:tailEnd/>
              </a:ln>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endParaRPr lang="en-US" altLang="en-US" sz="2400">
                  <a:solidFill>
                    <a:schemeClr val="tx1"/>
                  </a:solidFill>
                  <a:latin typeface="Times New Roman" charset="0"/>
                </a:endParaRPr>
              </a:p>
            </p:txBody>
          </p:sp>
          <p:grpSp>
            <p:nvGrpSpPr>
              <p:cNvPr id="41992" name="Group 6"/>
              <p:cNvGrpSpPr>
                <a:grpSpLocks/>
              </p:cNvGrpSpPr>
              <p:nvPr/>
            </p:nvGrpSpPr>
            <p:grpSpPr bwMode="auto">
              <a:xfrm>
                <a:off x="3776" y="2901"/>
                <a:ext cx="288" cy="288"/>
                <a:chOff x="9540" y="3780"/>
                <a:chExt cx="720" cy="720"/>
              </a:xfrm>
            </p:grpSpPr>
            <p:sp>
              <p:nvSpPr>
                <p:cNvPr id="41997" name="Oval 7"/>
                <p:cNvSpPr>
                  <a:spLocks noChangeArrowheads="1"/>
                </p:cNvSpPr>
                <p:nvPr/>
              </p:nvSpPr>
              <p:spPr bwMode="auto">
                <a:xfrm>
                  <a:off x="9540" y="3780"/>
                  <a:ext cx="720" cy="720"/>
                </a:xfrm>
                <a:prstGeom prst="ellipse">
                  <a:avLst/>
                </a:prstGeom>
                <a:solidFill>
                  <a:srgbClr val="FFFFFF"/>
                </a:solidFill>
                <a:ln w="9525">
                  <a:solidFill>
                    <a:srgbClr val="000000"/>
                  </a:solidFill>
                  <a:round/>
                  <a:headEnd/>
                  <a:tailEnd/>
                </a:ln>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endParaRPr lang="en-US" altLang="en-US" sz="2400">
                    <a:solidFill>
                      <a:schemeClr val="tx1"/>
                    </a:solidFill>
                    <a:latin typeface="Arial" charset="0"/>
                  </a:endParaRPr>
                </a:p>
              </p:txBody>
            </p:sp>
            <p:sp>
              <p:nvSpPr>
                <p:cNvPr id="41998" name="Text Box 8"/>
                <p:cNvSpPr txBox="1">
                  <a:spLocks noChangeArrowheads="1"/>
                </p:cNvSpPr>
                <p:nvPr/>
              </p:nvSpPr>
              <p:spPr bwMode="auto">
                <a:xfrm>
                  <a:off x="9850" y="3827"/>
                  <a:ext cx="230" cy="3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Times New Roman" charset="0"/>
                    </a:rPr>
                    <a:t>*</a:t>
                  </a:r>
                </a:p>
              </p:txBody>
            </p:sp>
            <p:sp>
              <p:nvSpPr>
                <p:cNvPr id="41999" name="Text Box 9"/>
                <p:cNvSpPr txBox="1">
                  <a:spLocks noChangeArrowheads="1"/>
                </p:cNvSpPr>
                <p:nvPr/>
              </p:nvSpPr>
              <p:spPr bwMode="auto">
                <a:xfrm>
                  <a:off x="9660" y="4097"/>
                  <a:ext cx="230" cy="3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latin typeface="Times New Roman" charset="0"/>
                    </a:rPr>
                    <a:t>2</a:t>
                  </a:r>
                </a:p>
              </p:txBody>
            </p:sp>
            <p:sp>
              <p:nvSpPr>
                <p:cNvPr id="42000" name="Text Box 10"/>
                <p:cNvSpPr txBox="1">
                  <a:spLocks noChangeArrowheads="1"/>
                </p:cNvSpPr>
                <p:nvPr/>
              </p:nvSpPr>
              <p:spPr bwMode="auto">
                <a:xfrm>
                  <a:off x="10000" y="4107"/>
                  <a:ext cx="230" cy="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latin typeface="Times New Roman" charset="0"/>
                    </a:rPr>
                    <a:t>3</a:t>
                  </a:r>
                </a:p>
              </p:txBody>
            </p:sp>
          </p:grpSp>
          <p:grpSp>
            <p:nvGrpSpPr>
              <p:cNvPr id="41993" name="Group 11"/>
              <p:cNvGrpSpPr>
                <a:grpSpLocks/>
              </p:cNvGrpSpPr>
              <p:nvPr/>
            </p:nvGrpSpPr>
            <p:grpSpPr bwMode="auto">
              <a:xfrm>
                <a:off x="3613" y="2894"/>
                <a:ext cx="163" cy="145"/>
                <a:chOff x="10080" y="6804"/>
                <a:chExt cx="407" cy="363"/>
              </a:xfrm>
            </p:grpSpPr>
            <p:sp>
              <p:nvSpPr>
                <p:cNvPr id="41995" name="Text Box 12"/>
                <p:cNvSpPr txBox="1">
                  <a:spLocks noChangeArrowheads="1"/>
                </p:cNvSpPr>
                <p:nvPr/>
              </p:nvSpPr>
              <p:spPr bwMode="auto">
                <a:xfrm>
                  <a:off x="10097" y="6804"/>
                  <a:ext cx="390"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Times New Roman" charset="0"/>
                    </a:rPr>
                    <a:t>9</a:t>
                  </a:r>
                </a:p>
              </p:txBody>
            </p:sp>
            <p:sp>
              <p:nvSpPr>
                <p:cNvPr id="41996" name="Oval 13"/>
                <p:cNvSpPr>
                  <a:spLocks noChangeArrowheads="1"/>
                </p:cNvSpPr>
                <p:nvPr/>
              </p:nvSpPr>
              <p:spPr bwMode="auto">
                <a:xfrm>
                  <a:off x="10080" y="6807"/>
                  <a:ext cx="360" cy="360"/>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endParaRPr lang="en-US" altLang="en-US" sz="2400">
                    <a:solidFill>
                      <a:schemeClr val="tx1"/>
                    </a:solidFill>
                    <a:latin typeface="Arial" charset="0"/>
                  </a:endParaRPr>
                </a:p>
              </p:txBody>
            </p:sp>
          </p:grpSp>
          <p:sp>
            <p:nvSpPr>
              <p:cNvPr id="41994" name="Text Box 14"/>
              <p:cNvSpPr txBox="1">
                <a:spLocks noChangeArrowheads="1"/>
              </p:cNvSpPr>
              <p:nvPr/>
            </p:nvSpPr>
            <p:spPr bwMode="auto">
              <a:xfrm>
                <a:off x="3776" y="2750"/>
                <a:ext cx="144" cy="14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Times New Roman" charset="0"/>
                  </a:rPr>
                  <a:t>/</a:t>
                </a:r>
              </a:p>
            </p:txBody>
          </p:sp>
        </p:grpSp>
        <p:sp>
          <p:nvSpPr>
            <p:cNvPr id="41990" name="TextBox 6"/>
            <p:cNvSpPr txBox="1">
              <a:spLocks noChangeArrowheads="1"/>
            </p:cNvSpPr>
            <p:nvPr/>
          </p:nvSpPr>
          <p:spPr bwMode="auto">
            <a:xfrm>
              <a:off x="2971800" y="3962400"/>
              <a:ext cx="42672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4800">
                  <a:latin typeface="Arial" charset="0"/>
                </a:rPr>
                <a:t> =  </a:t>
              </a:r>
              <a:r>
                <a:rPr lang="en-US" altLang="en-US" sz="4800" i="1">
                  <a:latin typeface="Arial" charset="0"/>
                </a:rPr>
                <a:t>f</a:t>
              </a:r>
              <a:r>
                <a:rPr lang="en-US" altLang="en-US" sz="4800">
                  <a:latin typeface="Arial" charset="0"/>
                </a:rPr>
                <a:t>(9, </a:t>
              </a:r>
              <a:r>
                <a:rPr lang="en-US" altLang="en-US" sz="4800" i="1">
                  <a:latin typeface="Arial" charset="0"/>
                </a:rPr>
                <a:t>g</a:t>
              </a:r>
              <a:r>
                <a:rPr lang="en-US" altLang="en-US" sz="4800">
                  <a:latin typeface="Arial" charset="0"/>
                </a:rPr>
                <a:t>(2, 3))</a:t>
              </a:r>
            </a:p>
          </p:txBody>
        </p:sp>
      </p:grpSp>
      <p:sp>
        <p:nvSpPr>
          <p:cNvPr id="41988" name="Slide Number Placeholder 24"/>
          <p:cNvSpPr>
            <a:spLocks noGrp="1"/>
          </p:cNvSpPr>
          <p:nvPr>
            <p:ph type="sldNum" sz="quarter" idx="12"/>
          </p:nvPr>
        </p:nvSpPr>
        <p:spPr bwMode="auto">
          <a:xfrm>
            <a:off x="8229600" y="6477000"/>
            <a:ext cx="758825" cy="2476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22E34088-8604-754C-AF53-FE278513EE2F}" type="slidenum">
              <a:rPr lang="en-US" altLang="en-US" sz="1200">
                <a:solidFill>
                  <a:srgbClr val="D38E27"/>
                </a:solidFill>
                <a:latin typeface="Arial" charset="0"/>
              </a:rPr>
              <a:pPr>
                <a:spcBef>
                  <a:spcPct val="0"/>
                </a:spcBef>
                <a:buClrTx/>
                <a:buSzTx/>
                <a:buFontTx/>
                <a:buNone/>
              </a:pPr>
              <a:t>15</a:t>
            </a:fld>
            <a:endParaRPr lang="en-US" altLang="en-US" sz="1200">
              <a:solidFill>
                <a:srgbClr val="D38E27"/>
              </a:solidFill>
              <a:latin typeface="Arial" charset="0"/>
            </a:endParaRPr>
          </a:p>
        </p:txBody>
      </p:sp>
    </p:spTree>
    <p:custDataLst>
      <p:tags r:id="rId1"/>
    </p:custDataLst>
  </p:cSld>
  <p:clrMapOvr>
    <a:masterClrMapping/>
  </p:clrMapOvr>
  <p:transition spd="slow" advTm="8099"/>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defRPr/>
            </a:pPr>
            <a:r>
              <a:rPr lang="en-US" dirty="0"/>
              <a:t>10,000 Foot View</a:t>
            </a:r>
          </a:p>
        </p:txBody>
      </p:sp>
      <p:sp>
        <p:nvSpPr>
          <p:cNvPr id="3" name="Content Placeholder 2"/>
          <p:cNvSpPr>
            <a:spLocks noGrp="1"/>
          </p:cNvSpPr>
          <p:nvPr>
            <p:ph idx="1"/>
          </p:nvPr>
        </p:nvSpPr>
        <p:spPr/>
        <p:txBody>
          <a:bodyPr/>
          <a:lstStyle/>
          <a:p>
            <a:pPr eaLnBrk="1" hangingPunct="1"/>
            <a:r>
              <a:rPr lang="en-US" altLang="en-US" sz="2400">
                <a:ea typeface="ＭＳ Ｐゴシック" charset="-128"/>
                <a:cs typeface="Helvetica" charset="0"/>
              </a:rPr>
              <a:t>Brainstorming, and Circles of Evaluation</a:t>
            </a:r>
          </a:p>
          <a:p>
            <a:pPr eaLnBrk="1" hangingPunct="1"/>
            <a:r>
              <a:rPr lang="en-US" altLang="en-US" sz="2400">
                <a:ea typeface="ＭＳ Ｐゴシック" charset="-128"/>
                <a:cs typeface="Helvetica" charset="0"/>
              </a:rPr>
              <a:t>Datatypes, Domain &amp;Range</a:t>
            </a:r>
          </a:p>
          <a:p>
            <a:pPr eaLnBrk="1" hangingPunct="1"/>
            <a:r>
              <a:rPr lang="en-US" altLang="en-US" sz="2400">
                <a:ea typeface="ＭＳ Ｐゴシック" charset="-128"/>
                <a:cs typeface="Helvetica" charset="0"/>
              </a:rPr>
              <a:t>Defining Functions</a:t>
            </a:r>
          </a:p>
          <a:p>
            <a:pPr eaLnBrk="1" hangingPunct="1"/>
            <a:r>
              <a:rPr lang="en-US" altLang="en-US" sz="2400">
                <a:ea typeface="ＭＳ Ｐゴシック" charset="-128"/>
                <a:cs typeface="Helvetica" charset="0"/>
              </a:rPr>
              <a:t>Animating your Game</a:t>
            </a:r>
          </a:p>
        </p:txBody>
      </p:sp>
      <p:pic>
        <p:nvPicPr>
          <p:cNvPr id="4"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6775" y="3733800"/>
            <a:ext cx="1770063" cy="283051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7" name="TextBox 6"/>
          <p:cNvSpPr txBox="1">
            <a:spLocks noChangeArrowheads="1"/>
          </p:cNvSpPr>
          <p:nvPr/>
        </p:nvSpPr>
        <p:spPr bwMode="auto">
          <a:xfrm>
            <a:off x="3352800" y="3810000"/>
            <a:ext cx="45720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i="1">
                <a:latin typeface="Arial" charset="0"/>
              </a:rPr>
              <a:t>height : Number -&gt; Number</a:t>
            </a:r>
          </a:p>
        </p:txBody>
      </p:sp>
      <p:graphicFrame>
        <p:nvGraphicFramePr>
          <p:cNvPr id="8" name="Table 7"/>
          <p:cNvGraphicFramePr>
            <a:graphicFrameLocks noGrp="1"/>
          </p:cNvGraphicFramePr>
          <p:nvPr/>
        </p:nvGraphicFramePr>
        <p:xfrm>
          <a:off x="3505200" y="4419600"/>
          <a:ext cx="3657600" cy="1114425"/>
        </p:xfrm>
        <a:graphic>
          <a:graphicData uri="http://schemas.openxmlformats.org/drawingml/2006/table">
            <a:tbl>
              <a:tblPr/>
              <a:tblGrid>
                <a:gridCol w="1828800">
                  <a:extLst>
                    <a:ext uri="{9D8B030D-6E8A-4147-A177-3AD203B41FA5}">
                      <a16:colId xmlns:a16="http://schemas.microsoft.com/office/drawing/2014/main" xmlns="" val="20000"/>
                    </a:ext>
                  </a:extLst>
                </a:gridCol>
                <a:gridCol w="1828800">
                  <a:extLst>
                    <a:ext uri="{9D8B030D-6E8A-4147-A177-3AD203B41FA5}">
                      <a16:colId xmlns:a16="http://schemas.microsoft.com/office/drawing/2014/main" xmlns="" val="20001"/>
                    </a:ext>
                  </a:extLst>
                </a:gridCol>
              </a:tblGrid>
              <a:tr h="371475">
                <a:tc>
                  <a:txBody>
                    <a:bodyPr/>
                    <a:lstStyle>
                      <a:lvl1pPr>
                        <a:spcBef>
                          <a:spcPct val="20000"/>
                        </a:spcBef>
                        <a:buClr>
                          <a:schemeClr val="tx1"/>
                        </a:buClr>
                        <a:buSzPct val="70000"/>
                        <a:buFont typeface="Wingdings" charset="2"/>
                        <a:defRPr sz="2400">
                          <a:solidFill>
                            <a:srgbClr val="000000"/>
                          </a:solidFill>
                          <a:latin typeface="Helvetica" charset="0"/>
                          <a:ea typeface="ＭＳ Ｐゴシック" charset="-128"/>
                        </a:defRPr>
                      </a:lvl1pPr>
                      <a:lvl2pPr marL="742950" indent="-285750">
                        <a:spcBef>
                          <a:spcPct val="20000"/>
                        </a:spcBef>
                        <a:buClr>
                          <a:schemeClr val="tx1"/>
                        </a:buClr>
                        <a:buSzPct val="70000"/>
                        <a:buFont typeface="Wingdings" charset="2"/>
                        <a:defRPr sz="2000">
                          <a:solidFill>
                            <a:srgbClr val="000000"/>
                          </a:solidFill>
                          <a:latin typeface="Helvetica" charset="0"/>
                          <a:ea typeface="ＭＳ Ｐゴシック" charset="-128"/>
                        </a:defRPr>
                      </a:lvl2pPr>
                      <a:lvl3pPr marL="1143000" indent="-228600">
                        <a:spcBef>
                          <a:spcPct val="20000"/>
                        </a:spcBef>
                        <a:buClr>
                          <a:schemeClr val="tx1"/>
                        </a:buClr>
                        <a:buSzPct val="70000"/>
                        <a:buFont typeface="Wingdings" charset="2"/>
                        <a:defRPr>
                          <a:solidFill>
                            <a:srgbClr val="000000"/>
                          </a:solidFill>
                          <a:latin typeface="Helvetica" charset="0"/>
                          <a:ea typeface="ＭＳ Ｐゴシック" charset="-128"/>
                        </a:defRPr>
                      </a:lvl3pPr>
                      <a:lvl4pPr marL="1600200" indent="-228600">
                        <a:spcBef>
                          <a:spcPct val="20000"/>
                        </a:spcBef>
                        <a:buClr>
                          <a:schemeClr val="tx1"/>
                        </a:buClr>
                        <a:buSzPct val="70000"/>
                        <a:buFont typeface="Wingdings" charset="2"/>
                        <a:defRPr sz="1600">
                          <a:solidFill>
                            <a:srgbClr val="000000"/>
                          </a:solidFill>
                          <a:latin typeface="Helvetica" charset="0"/>
                          <a:ea typeface="ＭＳ Ｐゴシック" charset="-128"/>
                        </a:defRPr>
                      </a:lvl4pPr>
                      <a:lvl5pPr marL="2057400" indent="-228600">
                        <a:spcBef>
                          <a:spcPct val="20000"/>
                        </a:spcBef>
                        <a:buClr>
                          <a:schemeClr val="tx1"/>
                        </a:buClr>
                        <a:buSzPct val="60000"/>
                        <a:buFont typeface="Wingdings" charset="2"/>
                        <a:defRPr sz="1400">
                          <a:solidFill>
                            <a:srgbClr val="000000"/>
                          </a:solidFill>
                          <a:latin typeface="Helvetica" charset="0"/>
                          <a:ea typeface="ＭＳ Ｐゴシック" charset="-128"/>
                        </a:defRPr>
                      </a:lvl5pPr>
                      <a:lvl6pPr marL="25146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6pPr>
                      <a:lvl7pPr marL="29718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7pPr>
                      <a:lvl8pPr marL="34290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8pPr>
                      <a:lvl9pPr marL="38862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Franklin Gothic Book" charset="0"/>
                          <a:ea typeface="ＭＳ Ｐゴシック" charset="-128"/>
                        </a:rPr>
                        <a:t>height(1)</a:t>
                      </a:r>
                    </a:p>
                  </a:txBody>
                  <a:tcPr marT="45733" marB="45733" horzOverflow="overflow">
                    <a:lnL w="12700" cap="flat" cmpd="sng" algn="ctr">
                      <a:solidFill>
                        <a:srgbClr val="A19574"/>
                      </a:solidFill>
                      <a:prstDash val="solid"/>
                      <a:round/>
                      <a:headEnd type="none" w="med" len="med"/>
                      <a:tailEnd type="none" w="med" len="med"/>
                    </a:lnL>
                    <a:lnR w="12700" cap="flat" cmpd="sng" algn="ctr">
                      <a:solidFill>
                        <a:srgbClr val="A19574"/>
                      </a:solidFill>
                      <a:prstDash val="solid"/>
                      <a:round/>
                      <a:headEnd type="none" w="med" len="med"/>
                      <a:tailEnd type="none" w="med" len="med"/>
                    </a:lnR>
                    <a:lnT w="12700" cap="flat" cmpd="sng" algn="ctr">
                      <a:solidFill>
                        <a:srgbClr val="A19574"/>
                      </a:solidFill>
                      <a:prstDash val="solid"/>
                      <a:round/>
                      <a:headEnd type="none" w="med" len="med"/>
                      <a:tailEnd type="none" w="med" len="med"/>
                    </a:lnT>
                    <a:lnB w="12700" cap="flat" cmpd="sng" algn="ctr">
                      <a:solidFill>
                        <a:srgbClr val="A19574"/>
                      </a:solidFill>
                      <a:prstDash val="solid"/>
                      <a:round/>
                      <a:headEnd type="none" w="med" len="med"/>
                      <a:tailEnd type="none" w="med" len="med"/>
                    </a:lnB>
                    <a:lnTlToBr>
                      <a:noFill/>
                    </a:lnTlToBr>
                    <a:lnBlToTr>
                      <a:noFill/>
                    </a:lnBlToTr>
                    <a:solidFill>
                      <a:srgbClr val="F0EFEC"/>
                    </a:solidFill>
                  </a:tcPr>
                </a:tc>
                <a:tc>
                  <a:txBody>
                    <a:bodyPr/>
                    <a:lstStyle>
                      <a:lvl1pPr>
                        <a:spcBef>
                          <a:spcPct val="20000"/>
                        </a:spcBef>
                        <a:buClr>
                          <a:schemeClr val="tx1"/>
                        </a:buClr>
                        <a:buSzPct val="70000"/>
                        <a:buFont typeface="Wingdings" charset="2"/>
                        <a:defRPr sz="2400">
                          <a:solidFill>
                            <a:srgbClr val="000000"/>
                          </a:solidFill>
                          <a:latin typeface="Helvetica" charset="0"/>
                          <a:ea typeface="ＭＳ Ｐゴシック" charset="-128"/>
                        </a:defRPr>
                      </a:lvl1pPr>
                      <a:lvl2pPr marL="742950" indent="-285750">
                        <a:spcBef>
                          <a:spcPct val="20000"/>
                        </a:spcBef>
                        <a:buClr>
                          <a:schemeClr val="tx1"/>
                        </a:buClr>
                        <a:buSzPct val="70000"/>
                        <a:buFont typeface="Wingdings" charset="2"/>
                        <a:defRPr sz="2000">
                          <a:solidFill>
                            <a:srgbClr val="000000"/>
                          </a:solidFill>
                          <a:latin typeface="Helvetica" charset="0"/>
                          <a:ea typeface="ＭＳ Ｐゴシック" charset="-128"/>
                        </a:defRPr>
                      </a:lvl2pPr>
                      <a:lvl3pPr marL="1143000" indent="-228600">
                        <a:spcBef>
                          <a:spcPct val="20000"/>
                        </a:spcBef>
                        <a:buClr>
                          <a:schemeClr val="tx1"/>
                        </a:buClr>
                        <a:buSzPct val="70000"/>
                        <a:buFont typeface="Wingdings" charset="2"/>
                        <a:defRPr>
                          <a:solidFill>
                            <a:srgbClr val="000000"/>
                          </a:solidFill>
                          <a:latin typeface="Helvetica" charset="0"/>
                          <a:ea typeface="ＭＳ Ｐゴシック" charset="-128"/>
                        </a:defRPr>
                      </a:lvl3pPr>
                      <a:lvl4pPr marL="1600200" indent="-228600">
                        <a:spcBef>
                          <a:spcPct val="20000"/>
                        </a:spcBef>
                        <a:buClr>
                          <a:schemeClr val="tx1"/>
                        </a:buClr>
                        <a:buSzPct val="70000"/>
                        <a:buFont typeface="Wingdings" charset="2"/>
                        <a:defRPr sz="1600">
                          <a:solidFill>
                            <a:srgbClr val="000000"/>
                          </a:solidFill>
                          <a:latin typeface="Helvetica" charset="0"/>
                          <a:ea typeface="ＭＳ Ｐゴシック" charset="-128"/>
                        </a:defRPr>
                      </a:lvl4pPr>
                      <a:lvl5pPr marL="2057400" indent="-228600">
                        <a:spcBef>
                          <a:spcPct val="20000"/>
                        </a:spcBef>
                        <a:buClr>
                          <a:schemeClr val="tx1"/>
                        </a:buClr>
                        <a:buSzPct val="60000"/>
                        <a:buFont typeface="Wingdings" charset="2"/>
                        <a:defRPr sz="1400">
                          <a:solidFill>
                            <a:srgbClr val="000000"/>
                          </a:solidFill>
                          <a:latin typeface="Helvetica" charset="0"/>
                          <a:ea typeface="ＭＳ Ｐゴシック" charset="-128"/>
                        </a:defRPr>
                      </a:lvl5pPr>
                      <a:lvl6pPr marL="25146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6pPr>
                      <a:lvl7pPr marL="29718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7pPr>
                      <a:lvl8pPr marL="34290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8pPr>
                      <a:lvl9pPr marL="38862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Franklin Gothic Book" charset="0"/>
                          <a:ea typeface="ＭＳ Ｐゴシック" charset="-128"/>
                        </a:rPr>
                        <a:t>7 * 1</a:t>
                      </a:r>
                    </a:p>
                  </a:txBody>
                  <a:tcPr marT="45733" marB="45733" horzOverflow="overflow">
                    <a:lnL w="12700" cap="flat" cmpd="sng" algn="ctr">
                      <a:solidFill>
                        <a:srgbClr val="A19574"/>
                      </a:solidFill>
                      <a:prstDash val="solid"/>
                      <a:round/>
                      <a:headEnd type="none" w="med" len="med"/>
                      <a:tailEnd type="none" w="med" len="med"/>
                    </a:lnL>
                    <a:lnR w="12700" cap="flat" cmpd="sng" algn="ctr">
                      <a:solidFill>
                        <a:srgbClr val="A19574"/>
                      </a:solidFill>
                      <a:prstDash val="solid"/>
                      <a:round/>
                      <a:headEnd type="none" w="med" len="med"/>
                      <a:tailEnd type="none" w="med" len="med"/>
                    </a:lnR>
                    <a:lnT w="12700" cap="flat" cmpd="sng" algn="ctr">
                      <a:solidFill>
                        <a:srgbClr val="A19574"/>
                      </a:solidFill>
                      <a:prstDash val="solid"/>
                      <a:round/>
                      <a:headEnd type="none" w="med" len="med"/>
                      <a:tailEnd type="none" w="med" len="med"/>
                    </a:lnT>
                    <a:lnB w="12700" cap="flat" cmpd="sng" algn="ctr">
                      <a:solidFill>
                        <a:srgbClr val="A19574"/>
                      </a:solidFill>
                      <a:prstDash val="solid"/>
                      <a:round/>
                      <a:headEnd type="none" w="med" len="med"/>
                      <a:tailEnd type="none" w="med" len="med"/>
                    </a:lnB>
                    <a:lnTlToBr>
                      <a:noFill/>
                    </a:lnTlToBr>
                    <a:lnBlToTr>
                      <a:noFill/>
                    </a:lnBlToTr>
                    <a:solidFill>
                      <a:srgbClr val="F0EFEC"/>
                    </a:solidFill>
                  </a:tcPr>
                </a:tc>
                <a:extLst>
                  <a:ext uri="{0D108BD9-81ED-4DB2-BD59-A6C34878D82A}">
                    <a16:rowId xmlns:a16="http://schemas.microsoft.com/office/drawing/2014/main" xmlns="" val="10000"/>
                  </a:ext>
                </a:extLst>
              </a:tr>
              <a:tr h="371475">
                <a:tc>
                  <a:txBody>
                    <a:bodyPr/>
                    <a:lstStyle>
                      <a:lvl1pPr>
                        <a:spcBef>
                          <a:spcPct val="20000"/>
                        </a:spcBef>
                        <a:buClr>
                          <a:schemeClr val="tx1"/>
                        </a:buClr>
                        <a:buSzPct val="70000"/>
                        <a:buFont typeface="Wingdings" charset="2"/>
                        <a:defRPr sz="2400">
                          <a:solidFill>
                            <a:srgbClr val="000000"/>
                          </a:solidFill>
                          <a:latin typeface="Helvetica" charset="0"/>
                          <a:ea typeface="ＭＳ Ｐゴシック" charset="-128"/>
                        </a:defRPr>
                      </a:lvl1pPr>
                      <a:lvl2pPr marL="742950" indent="-285750">
                        <a:spcBef>
                          <a:spcPct val="20000"/>
                        </a:spcBef>
                        <a:buClr>
                          <a:schemeClr val="tx1"/>
                        </a:buClr>
                        <a:buSzPct val="70000"/>
                        <a:buFont typeface="Wingdings" charset="2"/>
                        <a:defRPr sz="2000">
                          <a:solidFill>
                            <a:srgbClr val="000000"/>
                          </a:solidFill>
                          <a:latin typeface="Helvetica" charset="0"/>
                          <a:ea typeface="ＭＳ Ｐゴシック" charset="-128"/>
                        </a:defRPr>
                      </a:lvl2pPr>
                      <a:lvl3pPr marL="1143000" indent="-228600">
                        <a:spcBef>
                          <a:spcPct val="20000"/>
                        </a:spcBef>
                        <a:buClr>
                          <a:schemeClr val="tx1"/>
                        </a:buClr>
                        <a:buSzPct val="70000"/>
                        <a:buFont typeface="Wingdings" charset="2"/>
                        <a:defRPr>
                          <a:solidFill>
                            <a:srgbClr val="000000"/>
                          </a:solidFill>
                          <a:latin typeface="Helvetica" charset="0"/>
                          <a:ea typeface="ＭＳ Ｐゴシック" charset="-128"/>
                        </a:defRPr>
                      </a:lvl3pPr>
                      <a:lvl4pPr marL="1600200" indent="-228600">
                        <a:spcBef>
                          <a:spcPct val="20000"/>
                        </a:spcBef>
                        <a:buClr>
                          <a:schemeClr val="tx1"/>
                        </a:buClr>
                        <a:buSzPct val="70000"/>
                        <a:buFont typeface="Wingdings" charset="2"/>
                        <a:defRPr sz="1600">
                          <a:solidFill>
                            <a:srgbClr val="000000"/>
                          </a:solidFill>
                          <a:latin typeface="Helvetica" charset="0"/>
                          <a:ea typeface="ＭＳ Ｐゴシック" charset="-128"/>
                        </a:defRPr>
                      </a:lvl4pPr>
                      <a:lvl5pPr marL="2057400" indent="-228600">
                        <a:spcBef>
                          <a:spcPct val="20000"/>
                        </a:spcBef>
                        <a:buClr>
                          <a:schemeClr val="tx1"/>
                        </a:buClr>
                        <a:buSzPct val="60000"/>
                        <a:buFont typeface="Wingdings" charset="2"/>
                        <a:defRPr sz="1400">
                          <a:solidFill>
                            <a:srgbClr val="000000"/>
                          </a:solidFill>
                          <a:latin typeface="Helvetica" charset="0"/>
                          <a:ea typeface="ＭＳ Ｐゴシック" charset="-128"/>
                        </a:defRPr>
                      </a:lvl5pPr>
                      <a:lvl6pPr marL="25146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6pPr>
                      <a:lvl7pPr marL="29718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7pPr>
                      <a:lvl8pPr marL="34290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8pPr>
                      <a:lvl9pPr marL="38862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Franklin Gothic Book" charset="0"/>
                          <a:ea typeface="ＭＳ Ｐゴシック" charset="-128"/>
                        </a:rPr>
                        <a:t>height(2)</a:t>
                      </a:r>
                      <a:endParaRPr kumimoji="0" lang="en-US" altLang="en-US" sz="1800" b="0" i="1" u="none" strike="noStrike" cap="none" normalizeH="0" baseline="0">
                        <a:ln>
                          <a:noFill/>
                        </a:ln>
                        <a:solidFill>
                          <a:srgbClr val="000000"/>
                        </a:solidFill>
                        <a:effectLst/>
                        <a:latin typeface="Franklin Gothic Book" charset="0"/>
                        <a:ea typeface="ＭＳ Ｐゴシック" charset="-128"/>
                      </a:endParaRPr>
                    </a:p>
                  </a:txBody>
                  <a:tcPr marT="45733" marB="45733" horzOverflow="overflow">
                    <a:lnL w="12700" cap="flat" cmpd="sng" algn="ctr">
                      <a:solidFill>
                        <a:srgbClr val="A19574"/>
                      </a:solidFill>
                      <a:prstDash val="solid"/>
                      <a:round/>
                      <a:headEnd type="none" w="med" len="med"/>
                      <a:tailEnd type="none" w="med" len="med"/>
                    </a:lnL>
                    <a:lnR w="12700" cap="flat" cmpd="sng" algn="ctr">
                      <a:solidFill>
                        <a:srgbClr val="A19574"/>
                      </a:solidFill>
                      <a:prstDash val="solid"/>
                      <a:round/>
                      <a:headEnd type="none" w="med" len="med"/>
                      <a:tailEnd type="none" w="med" len="med"/>
                    </a:lnR>
                    <a:lnT w="12700" cap="flat" cmpd="sng" algn="ctr">
                      <a:solidFill>
                        <a:srgbClr val="A19574"/>
                      </a:solidFill>
                      <a:prstDash val="solid"/>
                      <a:round/>
                      <a:headEnd type="none" w="med" len="med"/>
                      <a:tailEnd type="none" w="med" len="med"/>
                    </a:lnT>
                    <a:lnB w="12700" cap="flat" cmpd="sng" algn="ctr">
                      <a:solidFill>
                        <a:srgbClr val="A19574"/>
                      </a:solidFill>
                      <a:prstDash val="solid"/>
                      <a:round/>
                      <a:headEnd type="none" w="med" len="med"/>
                      <a:tailEnd type="none" w="med" len="med"/>
                    </a:lnB>
                    <a:lnTlToBr>
                      <a:noFill/>
                    </a:lnTlToBr>
                    <a:lnBlToTr>
                      <a:noFill/>
                    </a:lnBlToTr>
                    <a:solidFill>
                      <a:srgbClr val="E0DDD6"/>
                    </a:solidFill>
                  </a:tcPr>
                </a:tc>
                <a:tc>
                  <a:txBody>
                    <a:bodyPr/>
                    <a:lstStyle>
                      <a:lvl1pPr>
                        <a:spcBef>
                          <a:spcPct val="20000"/>
                        </a:spcBef>
                        <a:buClr>
                          <a:schemeClr val="tx1"/>
                        </a:buClr>
                        <a:buSzPct val="70000"/>
                        <a:buFont typeface="Wingdings" charset="2"/>
                        <a:defRPr sz="2400">
                          <a:solidFill>
                            <a:srgbClr val="000000"/>
                          </a:solidFill>
                          <a:latin typeface="Helvetica" charset="0"/>
                          <a:ea typeface="ＭＳ Ｐゴシック" charset="-128"/>
                        </a:defRPr>
                      </a:lvl1pPr>
                      <a:lvl2pPr marL="742950" indent="-285750">
                        <a:spcBef>
                          <a:spcPct val="20000"/>
                        </a:spcBef>
                        <a:buClr>
                          <a:schemeClr val="tx1"/>
                        </a:buClr>
                        <a:buSzPct val="70000"/>
                        <a:buFont typeface="Wingdings" charset="2"/>
                        <a:defRPr sz="2000">
                          <a:solidFill>
                            <a:srgbClr val="000000"/>
                          </a:solidFill>
                          <a:latin typeface="Helvetica" charset="0"/>
                          <a:ea typeface="ＭＳ Ｐゴシック" charset="-128"/>
                        </a:defRPr>
                      </a:lvl2pPr>
                      <a:lvl3pPr marL="1143000" indent="-228600">
                        <a:spcBef>
                          <a:spcPct val="20000"/>
                        </a:spcBef>
                        <a:buClr>
                          <a:schemeClr val="tx1"/>
                        </a:buClr>
                        <a:buSzPct val="70000"/>
                        <a:buFont typeface="Wingdings" charset="2"/>
                        <a:defRPr>
                          <a:solidFill>
                            <a:srgbClr val="000000"/>
                          </a:solidFill>
                          <a:latin typeface="Helvetica" charset="0"/>
                          <a:ea typeface="ＭＳ Ｐゴシック" charset="-128"/>
                        </a:defRPr>
                      </a:lvl3pPr>
                      <a:lvl4pPr marL="1600200" indent="-228600">
                        <a:spcBef>
                          <a:spcPct val="20000"/>
                        </a:spcBef>
                        <a:buClr>
                          <a:schemeClr val="tx1"/>
                        </a:buClr>
                        <a:buSzPct val="70000"/>
                        <a:buFont typeface="Wingdings" charset="2"/>
                        <a:defRPr sz="1600">
                          <a:solidFill>
                            <a:srgbClr val="000000"/>
                          </a:solidFill>
                          <a:latin typeface="Helvetica" charset="0"/>
                          <a:ea typeface="ＭＳ Ｐゴシック" charset="-128"/>
                        </a:defRPr>
                      </a:lvl4pPr>
                      <a:lvl5pPr marL="2057400" indent="-228600">
                        <a:spcBef>
                          <a:spcPct val="20000"/>
                        </a:spcBef>
                        <a:buClr>
                          <a:schemeClr val="tx1"/>
                        </a:buClr>
                        <a:buSzPct val="60000"/>
                        <a:buFont typeface="Wingdings" charset="2"/>
                        <a:defRPr sz="1400">
                          <a:solidFill>
                            <a:srgbClr val="000000"/>
                          </a:solidFill>
                          <a:latin typeface="Helvetica" charset="0"/>
                          <a:ea typeface="ＭＳ Ｐゴシック" charset="-128"/>
                        </a:defRPr>
                      </a:lvl5pPr>
                      <a:lvl6pPr marL="25146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6pPr>
                      <a:lvl7pPr marL="29718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7pPr>
                      <a:lvl8pPr marL="34290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8pPr>
                      <a:lvl9pPr marL="38862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Franklin Gothic Book" charset="0"/>
                          <a:ea typeface="ＭＳ Ｐゴシック" charset="-128"/>
                        </a:rPr>
                        <a:t>7 * 2</a:t>
                      </a:r>
                    </a:p>
                  </a:txBody>
                  <a:tcPr marT="45733" marB="45733" horzOverflow="overflow">
                    <a:lnL w="12700" cap="flat" cmpd="sng" algn="ctr">
                      <a:solidFill>
                        <a:srgbClr val="A19574"/>
                      </a:solidFill>
                      <a:prstDash val="solid"/>
                      <a:round/>
                      <a:headEnd type="none" w="med" len="med"/>
                      <a:tailEnd type="none" w="med" len="med"/>
                    </a:lnL>
                    <a:lnR w="12700" cap="flat" cmpd="sng" algn="ctr">
                      <a:solidFill>
                        <a:srgbClr val="A19574"/>
                      </a:solidFill>
                      <a:prstDash val="solid"/>
                      <a:round/>
                      <a:headEnd type="none" w="med" len="med"/>
                      <a:tailEnd type="none" w="med" len="med"/>
                    </a:lnR>
                    <a:lnT w="12700" cap="flat" cmpd="sng" algn="ctr">
                      <a:solidFill>
                        <a:srgbClr val="A19574"/>
                      </a:solidFill>
                      <a:prstDash val="solid"/>
                      <a:round/>
                      <a:headEnd type="none" w="med" len="med"/>
                      <a:tailEnd type="none" w="med" len="med"/>
                    </a:lnT>
                    <a:lnB w="12700" cap="flat" cmpd="sng" algn="ctr">
                      <a:solidFill>
                        <a:srgbClr val="A19574"/>
                      </a:solidFill>
                      <a:prstDash val="solid"/>
                      <a:round/>
                      <a:headEnd type="none" w="med" len="med"/>
                      <a:tailEnd type="none" w="med" len="med"/>
                    </a:lnB>
                    <a:lnTlToBr>
                      <a:noFill/>
                    </a:lnTlToBr>
                    <a:lnBlToTr>
                      <a:noFill/>
                    </a:lnBlToTr>
                    <a:solidFill>
                      <a:srgbClr val="E0DDD6"/>
                    </a:solidFill>
                  </a:tcPr>
                </a:tc>
                <a:extLst>
                  <a:ext uri="{0D108BD9-81ED-4DB2-BD59-A6C34878D82A}">
                    <a16:rowId xmlns:a16="http://schemas.microsoft.com/office/drawing/2014/main" xmlns="" val="10001"/>
                  </a:ext>
                </a:extLst>
              </a:tr>
              <a:tr h="371475">
                <a:tc>
                  <a:txBody>
                    <a:bodyPr/>
                    <a:lstStyle>
                      <a:lvl1pPr>
                        <a:spcBef>
                          <a:spcPct val="20000"/>
                        </a:spcBef>
                        <a:buClr>
                          <a:schemeClr val="tx1"/>
                        </a:buClr>
                        <a:buSzPct val="70000"/>
                        <a:buFont typeface="Wingdings" charset="2"/>
                        <a:defRPr sz="2400">
                          <a:solidFill>
                            <a:srgbClr val="000000"/>
                          </a:solidFill>
                          <a:latin typeface="Helvetica" charset="0"/>
                          <a:ea typeface="ＭＳ Ｐゴシック" charset="-128"/>
                        </a:defRPr>
                      </a:lvl1pPr>
                      <a:lvl2pPr marL="742950" indent="-285750">
                        <a:spcBef>
                          <a:spcPct val="20000"/>
                        </a:spcBef>
                        <a:buClr>
                          <a:schemeClr val="tx1"/>
                        </a:buClr>
                        <a:buSzPct val="70000"/>
                        <a:buFont typeface="Wingdings" charset="2"/>
                        <a:defRPr sz="2000">
                          <a:solidFill>
                            <a:srgbClr val="000000"/>
                          </a:solidFill>
                          <a:latin typeface="Helvetica" charset="0"/>
                          <a:ea typeface="ＭＳ Ｐゴシック" charset="-128"/>
                        </a:defRPr>
                      </a:lvl2pPr>
                      <a:lvl3pPr marL="1143000" indent="-228600">
                        <a:spcBef>
                          <a:spcPct val="20000"/>
                        </a:spcBef>
                        <a:buClr>
                          <a:schemeClr val="tx1"/>
                        </a:buClr>
                        <a:buSzPct val="70000"/>
                        <a:buFont typeface="Wingdings" charset="2"/>
                        <a:defRPr>
                          <a:solidFill>
                            <a:srgbClr val="000000"/>
                          </a:solidFill>
                          <a:latin typeface="Helvetica" charset="0"/>
                          <a:ea typeface="ＭＳ Ｐゴシック" charset="-128"/>
                        </a:defRPr>
                      </a:lvl3pPr>
                      <a:lvl4pPr marL="1600200" indent="-228600">
                        <a:spcBef>
                          <a:spcPct val="20000"/>
                        </a:spcBef>
                        <a:buClr>
                          <a:schemeClr val="tx1"/>
                        </a:buClr>
                        <a:buSzPct val="70000"/>
                        <a:buFont typeface="Wingdings" charset="2"/>
                        <a:defRPr sz="1600">
                          <a:solidFill>
                            <a:srgbClr val="000000"/>
                          </a:solidFill>
                          <a:latin typeface="Helvetica" charset="0"/>
                          <a:ea typeface="ＭＳ Ｐゴシック" charset="-128"/>
                        </a:defRPr>
                      </a:lvl4pPr>
                      <a:lvl5pPr marL="2057400" indent="-228600">
                        <a:spcBef>
                          <a:spcPct val="20000"/>
                        </a:spcBef>
                        <a:buClr>
                          <a:schemeClr val="tx1"/>
                        </a:buClr>
                        <a:buSzPct val="60000"/>
                        <a:buFont typeface="Wingdings" charset="2"/>
                        <a:defRPr sz="1400">
                          <a:solidFill>
                            <a:srgbClr val="000000"/>
                          </a:solidFill>
                          <a:latin typeface="Helvetica" charset="0"/>
                          <a:ea typeface="ＭＳ Ｐゴシック" charset="-128"/>
                        </a:defRPr>
                      </a:lvl5pPr>
                      <a:lvl6pPr marL="25146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6pPr>
                      <a:lvl7pPr marL="29718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7pPr>
                      <a:lvl8pPr marL="34290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8pPr>
                      <a:lvl9pPr marL="38862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Franklin Gothic Book" charset="0"/>
                          <a:ea typeface="ＭＳ Ｐゴシック" charset="-128"/>
                        </a:rPr>
                        <a:t>height(3)</a:t>
                      </a:r>
                      <a:endParaRPr kumimoji="0" lang="en-US" altLang="en-US" sz="1800" b="0" i="1" u="none" strike="noStrike" cap="none" normalizeH="0" baseline="0">
                        <a:ln>
                          <a:noFill/>
                        </a:ln>
                        <a:solidFill>
                          <a:srgbClr val="000000"/>
                        </a:solidFill>
                        <a:effectLst/>
                        <a:latin typeface="Franklin Gothic Book" charset="0"/>
                        <a:ea typeface="ＭＳ Ｐゴシック" charset="-128"/>
                      </a:endParaRPr>
                    </a:p>
                  </a:txBody>
                  <a:tcPr marT="45733" marB="45733" horzOverflow="overflow">
                    <a:lnL w="12700" cap="flat" cmpd="sng" algn="ctr">
                      <a:solidFill>
                        <a:srgbClr val="A19574"/>
                      </a:solidFill>
                      <a:prstDash val="solid"/>
                      <a:round/>
                      <a:headEnd type="none" w="med" len="med"/>
                      <a:tailEnd type="none" w="med" len="med"/>
                    </a:lnL>
                    <a:lnR w="12700" cap="flat" cmpd="sng" algn="ctr">
                      <a:solidFill>
                        <a:srgbClr val="A19574"/>
                      </a:solidFill>
                      <a:prstDash val="solid"/>
                      <a:round/>
                      <a:headEnd type="none" w="med" len="med"/>
                      <a:tailEnd type="none" w="med" len="med"/>
                    </a:lnR>
                    <a:lnT w="12700" cap="flat" cmpd="sng" algn="ctr">
                      <a:solidFill>
                        <a:srgbClr val="A19574"/>
                      </a:solidFill>
                      <a:prstDash val="solid"/>
                      <a:round/>
                      <a:headEnd type="none" w="med" len="med"/>
                      <a:tailEnd type="none" w="med" len="med"/>
                    </a:lnT>
                    <a:lnB w="12700" cap="flat" cmpd="sng" algn="ctr">
                      <a:solidFill>
                        <a:srgbClr val="A19574"/>
                      </a:solidFill>
                      <a:prstDash val="solid"/>
                      <a:round/>
                      <a:headEnd type="none" w="med" len="med"/>
                      <a:tailEnd type="none" w="med" len="med"/>
                    </a:lnB>
                    <a:lnTlToBr>
                      <a:noFill/>
                    </a:lnTlToBr>
                    <a:lnBlToTr>
                      <a:noFill/>
                    </a:lnBlToTr>
                    <a:solidFill>
                      <a:srgbClr val="F0EFEC"/>
                    </a:solidFill>
                  </a:tcPr>
                </a:tc>
                <a:tc>
                  <a:txBody>
                    <a:bodyPr/>
                    <a:lstStyle>
                      <a:lvl1pPr>
                        <a:spcBef>
                          <a:spcPct val="20000"/>
                        </a:spcBef>
                        <a:buClr>
                          <a:schemeClr val="tx1"/>
                        </a:buClr>
                        <a:buSzPct val="70000"/>
                        <a:buFont typeface="Wingdings" charset="2"/>
                        <a:defRPr sz="2400">
                          <a:solidFill>
                            <a:srgbClr val="000000"/>
                          </a:solidFill>
                          <a:latin typeface="Helvetica" charset="0"/>
                          <a:ea typeface="ＭＳ Ｐゴシック" charset="-128"/>
                        </a:defRPr>
                      </a:lvl1pPr>
                      <a:lvl2pPr marL="742950" indent="-285750">
                        <a:spcBef>
                          <a:spcPct val="20000"/>
                        </a:spcBef>
                        <a:buClr>
                          <a:schemeClr val="tx1"/>
                        </a:buClr>
                        <a:buSzPct val="70000"/>
                        <a:buFont typeface="Wingdings" charset="2"/>
                        <a:defRPr sz="2000">
                          <a:solidFill>
                            <a:srgbClr val="000000"/>
                          </a:solidFill>
                          <a:latin typeface="Helvetica" charset="0"/>
                          <a:ea typeface="ＭＳ Ｐゴシック" charset="-128"/>
                        </a:defRPr>
                      </a:lvl2pPr>
                      <a:lvl3pPr marL="1143000" indent="-228600">
                        <a:spcBef>
                          <a:spcPct val="20000"/>
                        </a:spcBef>
                        <a:buClr>
                          <a:schemeClr val="tx1"/>
                        </a:buClr>
                        <a:buSzPct val="70000"/>
                        <a:buFont typeface="Wingdings" charset="2"/>
                        <a:defRPr>
                          <a:solidFill>
                            <a:srgbClr val="000000"/>
                          </a:solidFill>
                          <a:latin typeface="Helvetica" charset="0"/>
                          <a:ea typeface="ＭＳ Ｐゴシック" charset="-128"/>
                        </a:defRPr>
                      </a:lvl3pPr>
                      <a:lvl4pPr marL="1600200" indent="-228600">
                        <a:spcBef>
                          <a:spcPct val="20000"/>
                        </a:spcBef>
                        <a:buClr>
                          <a:schemeClr val="tx1"/>
                        </a:buClr>
                        <a:buSzPct val="70000"/>
                        <a:buFont typeface="Wingdings" charset="2"/>
                        <a:defRPr sz="1600">
                          <a:solidFill>
                            <a:srgbClr val="000000"/>
                          </a:solidFill>
                          <a:latin typeface="Helvetica" charset="0"/>
                          <a:ea typeface="ＭＳ Ｐゴシック" charset="-128"/>
                        </a:defRPr>
                      </a:lvl4pPr>
                      <a:lvl5pPr marL="2057400" indent="-228600">
                        <a:spcBef>
                          <a:spcPct val="20000"/>
                        </a:spcBef>
                        <a:buClr>
                          <a:schemeClr val="tx1"/>
                        </a:buClr>
                        <a:buSzPct val="60000"/>
                        <a:buFont typeface="Wingdings" charset="2"/>
                        <a:defRPr sz="1400">
                          <a:solidFill>
                            <a:srgbClr val="000000"/>
                          </a:solidFill>
                          <a:latin typeface="Helvetica" charset="0"/>
                          <a:ea typeface="ＭＳ Ｐゴシック" charset="-128"/>
                        </a:defRPr>
                      </a:lvl5pPr>
                      <a:lvl6pPr marL="25146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6pPr>
                      <a:lvl7pPr marL="29718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7pPr>
                      <a:lvl8pPr marL="34290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8pPr>
                      <a:lvl9pPr marL="38862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Franklin Gothic Book" charset="0"/>
                          <a:ea typeface="ＭＳ Ｐゴシック" charset="-128"/>
                        </a:rPr>
                        <a:t>7 * 3</a:t>
                      </a:r>
                    </a:p>
                  </a:txBody>
                  <a:tcPr marT="45733" marB="45733" horzOverflow="overflow">
                    <a:lnL w="12700" cap="flat" cmpd="sng" algn="ctr">
                      <a:solidFill>
                        <a:srgbClr val="A19574"/>
                      </a:solidFill>
                      <a:prstDash val="solid"/>
                      <a:round/>
                      <a:headEnd type="none" w="med" len="med"/>
                      <a:tailEnd type="none" w="med" len="med"/>
                    </a:lnL>
                    <a:lnR w="12700" cap="flat" cmpd="sng" algn="ctr">
                      <a:solidFill>
                        <a:srgbClr val="A19574"/>
                      </a:solidFill>
                      <a:prstDash val="solid"/>
                      <a:round/>
                      <a:headEnd type="none" w="med" len="med"/>
                      <a:tailEnd type="none" w="med" len="med"/>
                    </a:lnR>
                    <a:lnT w="12700" cap="flat" cmpd="sng" algn="ctr">
                      <a:solidFill>
                        <a:srgbClr val="A19574"/>
                      </a:solidFill>
                      <a:prstDash val="solid"/>
                      <a:round/>
                      <a:headEnd type="none" w="med" len="med"/>
                      <a:tailEnd type="none" w="med" len="med"/>
                    </a:lnT>
                    <a:lnB w="12700" cap="flat" cmpd="sng" algn="ctr">
                      <a:solidFill>
                        <a:srgbClr val="A19574"/>
                      </a:solidFill>
                      <a:prstDash val="solid"/>
                      <a:round/>
                      <a:headEnd type="none" w="med" len="med"/>
                      <a:tailEnd type="none" w="med" len="med"/>
                    </a:lnB>
                    <a:lnTlToBr>
                      <a:noFill/>
                    </a:lnTlToBr>
                    <a:lnBlToTr>
                      <a:noFill/>
                    </a:lnBlToTr>
                    <a:solidFill>
                      <a:srgbClr val="F0EFEC"/>
                    </a:solidFill>
                  </a:tcPr>
                </a:tc>
                <a:extLst>
                  <a:ext uri="{0D108BD9-81ED-4DB2-BD59-A6C34878D82A}">
                    <a16:rowId xmlns:a16="http://schemas.microsoft.com/office/drawing/2014/main" xmlns="" val="10002"/>
                  </a:ext>
                </a:extLst>
              </a:tr>
            </a:tbl>
          </a:graphicData>
        </a:graphic>
      </p:graphicFrame>
      <p:sp>
        <p:nvSpPr>
          <p:cNvPr id="9" name="TextBox 8"/>
          <p:cNvSpPr txBox="1">
            <a:spLocks noChangeArrowheads="1"/>
          </p:cNvSpPr>
          <p:nvPr/>
        </p:nvSpPr>
        <p:spPr bwMode="auto">
          <a:xfrm>
            <a:off x="3429000" y="5638800"/>
            <a:ext cx="38100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latin typeface="Arial" charset="0"/>
              </a:rPr>
              <a:t>height(t) = 7 * t</a:t>
            </a:r>
          </a:p>
        </p:txBody>
      </p:sp>
      <p:sp>
        <p:nvSpPr>
          <p:cNvPr id="44052"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67B773B9-433A-A145-9271-1BC064D29707}" type="slidenum">
              <a:rPr lang="en-US" altLang="en-US" sz="1200">
                <a:solidFill>
                  <a:srgbClr val="D38E27"/>
                </a:solidFill>
                <a:latin typeface="Arial" charset="0"/>
              </a:rPr>
              <a:pPr>
                <a:spcBef>
                  <a:spcPct val="0"/>
                </a:spcBef>
                <a:buClrTx/>
                <a:buSzTx/>
                <a:buFontTx/>
                <a:buNone/>
              </a:pPr>
              <a:t>16</a:t>
            </a:fld>
            <a:endParaRPr lang="en-US" altLang="en-US" sz="1200">
              <a:solidFill>
                <a:srgbClr val="D38E27"/>
              </a:solidFill>
              <a:latin typeface="Arial" charset="0"/>
            </a:endParaRPr>
          </a:p>
        </p:txBody>
      </p:sp>
    </p:spTree>
    <p:custDataLst>
      <p:tags r:id="rId1"/>
    </p:custDataLst>
  </p:cSld>
  <p:clrMapOvr>
    <a:masterClrMapping/>
  </p:clrMapOvr>
  <p:transition spd="med" advTm="8099">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7" grpId="0"/>
      <p:bldP spid="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5D77D0FA-20D2-4F49-BA4D-8550D6068255}" type="slidenum">
              <a:rPr lang="en-US" altLang="en-US" sz="1200">
                <a:solidFill>
                  <a:srgbClr val="D38E27"/>
                </a:solidFill>
                <a:latin typeface="Arial" charset="0"/>
              </a:rPr>
              <a:pPr>
                <a:spcBef>
                  <a:spcPct val="0"/>
                </a:spcBef>
                <a:buClrTx/>
                <a:buSzTx/>
                <a:buFontTx/>
                <a:buNone/>
              </a:pPr>
              <a:t>17</a:t>
            </a:fld>
            <a:endParaRPr lang="en-US" altLang="en-US" sz="1200">
              <a:solidFill>
                <a:srgbClr val="D38E27"/>
              </a:solidFill>
              <a:latin typeface="Arial" charset="0"/>
            </a:endParaRPr>
          </a:p>
        </p:txBody>
      </p:sp>
      <p:sp>
        <p:nvSpPr>
          <p:cNvPr id="5" name="Title 4"/>
          <p:cNvSpPr>
            <a:spLocks noGrp="1"/>
          </p:cNvSpPr>
          <p:nvPr>
            <p:ph type="title"/>
          </p:nvPr>
        </p:nvSpPr>
        <p:spPr/>
        <p:txBody>
          <a:bodyPr/>
          <a:lstStyle/>
          <a:p>
            <a:pPr>
              <a:defRPr/>
            </a:pPr>
            <a:r>
              <a:rPr lang="en-US" dirty="0"/>
              <a:t>10,000 Foot View</a:t>
            </a:r>
          </a:p>
        </p:txBody>
      </p:sp>
      <p:sp>
        <p:nvSpPr>
          <p:cNvPr id="3" name="Content Placeholder 2"/>
          <p:cNvSpPr>
            <a:spLocks noGrp="1"/>
          </p:cNvSpPr>
          <p:nvPr>
            <p:ph idx="1"/>
          </p:nvPr>
        </p:nvSpPr>
        <p:spPr/>
        <p:txBody>
          <a:bodyPr/>
          <a:lstStyle/>
          <a:p>
            <a:pPr eaLnBrk="1" hangingPunct="1"/>
            <a:r>
              <a:rPr lang="en-US" altLang="en-US" sz="2400">
                <a:ea typeface="ＭＳ Ｐゴシック" charset="-128"/>
                <a:cs typeface="Helvetica" charset="0"/>
              </a:rPr>
              <a:t>Brainstorming, and Circles of Evaluation</a:t>
            </a:r>
          </a:p>
          <a:p>
            <a:pPr eaLnBrk="1" hangingPunct="1"/>
            <a:r>
              <a:rPr lang="en-US" altLang="en-US" sz="2400">
                <a:ea typeface="ＭＳ Ｐゴシック" charset="-128"/>
                <a:cs typeface="Helvetica" charset="0"/>
              </a:rPr>
              <a:t>Datatypes, Domain &amp;Range</a:t>
            </a:r>
          </a:p>
          <a:p>
            <a:pPr eaLnBrk="1" hangingPunct="1"/>
            <a:r>
              <a:rPr lang="en-US" altLang="en-US" sz="2400">
                <a:ea typeface="ＭＳ Ｐゴシック" charset="-128"/>
                <a:cs typeface="Helvetica" charset="0"/>
              </a:rPr>
              <a:t>Defining Functions</a:t>
            </a:r>
          </a:p>
          <a:p>
            <a:pPr eaLnBrk="1" hangingPunct="1"/>
            <a:r>
              <a:rPr lang="en-US" altLang="en-US" sz="2400">
                <a:ea typeface="ＭＳ Ｐゴシック" charset="-128"/>
                <a:cs typeface="Helvetica" charset="0"/>
              </a:rPr>
              <a:t>Animating your Game</a:t>
            </a:r>
          </a:p>
          <a:p>
            <a:pPr eaLnBrk="1" hangingPunct="1"/>
            <a:r>
              <a:rPr lang="en-US" altLang="en-US" sz="2400">
                <a:ea typeface="ＭＳ Ｐゴシック" charset="-128"/>
                <a:cs typeface="Helvetica" charset="0"/>
              </a:rPr>
              <a:t>Booleans and Inequalities</a:t>
            </a:r>
          </a:p>
          <a:p>
            <a:pPr eaLnBrk="1" hangingPunct="1"/>
            <a:r>
              <a:rPr lang="en-US" altLang="en-US" sz="2400">
                <a:ea typeface="ＭＳ Ｐゴシック" charset="-128"/>
                <a:cs typeface="Helvetica" charset="0"/>
              </a:rPr>
              <a:t>Piecewise Functions</a:t>
            </a:r>
          </a:p>
        </p:txBody>
      </p:sp>
      <p:graphicFrame>
        <p:nvGraphicFramePr>
          <p:cNvPr id="9" name="Object 8"/>
          <p:cNvGraphicFramePr>
            <a:graphicFrameLocks noChangeAspect="1"/>
          </p:cNvGraphicFramePr>
          <p:nvPr/>
        </p:nvGraphicFramePr>
        <p:xfrm>
          <a:off x="587375" y="4949825"/>
          <a:ext cx="8299450" cy="1527175"/>
        </p:xfrm>
        <a:graphic>
          <a:graphicData uri="http://schemas.openxmlformats.org/presentationml/2006/ole">
            <mc:AlternateContent xmlns:mc="http://schemas.openxmlformats.org/markup-compatibility/2006">
              <mc:Choice xmlns:v="urn:schemas-microsoft-com:vml" Requires="v">
                <p:oleObj spid="_x0000_s46112" name="Equation" r:id="rId5" imgW="2552700" imgH="469900" progId="Equation.3">
                  <p:embed/>
                </p:oleObj>
              </mc:Choice>
              <mc:Fallback>
                <p:oleObj name="Equation" r:id="rId5" imgW="2552700" imgH="469900" progId="Equation.3">
                  <p:embed/>
                  <p:pic>
                    <p:nvPicPr>
                      <p:cNvPr id="0" name="Object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7375" y="4949825"/>
                        <a:ext cx="8299450" cy="152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11" name="Picture 10"/>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393700" y="4953000"/>
            <a:ext cx="8445500" cy="1676400"/>
          </a:xfrm>
          <a:prstGeom prst="rect">
            <a:avLst/>
          </a:prstGeom>
          <a:noFill/>
          <a:ln w="9525">
            <a:solidFill>
              <a:srgbClr val="000000"/>
            </a:solidFill>
            <a:miter lim="800000"/>
            <a:headEnd/>
            <a:tailEnd/>
          </a:ln>
          <a:effectLst>
            <a:outerShdw blurRad="50800" dist="38100" dir="5400000" algn="t" rotWithShape="0">
              <a:srgbClr val="000000">
                <a:alpha val="39998"/>
              </a:srgbClr>
            </a:outerShdw>
          </a:effectLst>
          <a:extLst>
            <a:ext uri="{909E8E84-426E-40DD-AFC4-6F175D3DCCD1}">
              <a14:hiddenFill xmlns:a14="http://schemas.microsoft.com/office/drawing/2010/main">
                <a:solidFill>
                  <a:srgbClr val="FFFFFF"/>
                </a:solidFill>
              </a14:hiddenFill>
            </a:ext>
          </a:extLst>
        </p:spPr>
      </p:pic>
      <p:grpSp>
        <p:nvGrpSpPr>
          <p:cNvPr id="6" name="Group 5"/>
          <p:cNvGrpSpPr>
            <a:grpSpLocks/>
          </p:cNvGrpSpPr>
          <p:nvPr/>
        </p:nvGrpSpPr>
        <p:grpSpPr bwMode="auto">
          <a:xfrm>
            <a:off x="1219200" y="4262438"/>
            <a:ext cx="7034213" cy="2443162"/>
            <a:chOff x="1219200" y="4262437"/>
            <a:chExt cx="7034169" cy="2443163"/>
          </a:xfrm>
        </p:grpSpPr>
        <p:grpSp>
          <p:nvGrpSpPr>
            <p:cNvPr id="46087" name="Group 7"/>
            <p:cNvGrpSpPr>
              <a:grpSpLocks/>
            </p:cNvGrpSpPr>
            <p:nvPr/>
          </p:nvGrpSpPr>
          <p:grpSpPr bwMode="auto">
            <a:xfrm>
              <a:off x="1219200" y="4262437"/>
              <a:ext cx="3124200" cy="2443163"/>
              <a:chOff x="5715000" y="2209800"/>
              <a:chExt cx="3124200" cy="2442865"/>
            </a:xfrm>
          </p:grpSpPr>
          <p:pic>
            <p:nvPicPr>
              <p:cNvPr id="46089" name="Picture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715000" y="2209800"/>
                <a:ext cx="3006725" cy="17526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46090" name="TextBox 6"/>
              <p:cNvSpPr txBox="1">
                <a:spLocks noChangeArrowheads="1"/>
              </p:cNvSpPr>
              <p:nvPr/>
            </p:nvSpPr>
            <p:spPr bwMode="auto">
              <a:xfrm>
                <a:off x="5791200" y="4191000"/>
                <a:ext cx="3048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tx1"/>
                    </a:solidFill>
                    <a:latin typeface="Arial" charset="0"/>
                  </a:rPr>
                  <a:t>0 &lt; f(x) &lt; 640</a:t>
                </a:r>
              </a:p>
            </p:txBody>
          </p:sp>
        </p:grpSp>
        <p:pic>
          <p:nvPicPr>
            <p:cNvPr id="4" name="Picture 3"/>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5410174" y="4297362"/>
              <a:ext cx="2843195" cy="1985963"/>
            </a:xfrm>
            <a:prstGeom prst="rect">
              <a:avLst/>
            </a:prstGeom>
            <a:noFill/>
            <a:ln w="9525">
              <a:solidFill>
                <a:srgbClr val="000000"/>
              </a:solidFill>
              <a:miter lim="800000"/>
              <a:headEnd/>
              <a:tailEnd/>
            </a:ln>
            <a:effectLst>
              <a:outerShdw blurRad="50800" dist="38100" dir="2700000" algn="tl" rotWithShape="0">
                <a:srgbClr val="000000">
                  <a:alpha val="39998"/>
                </a:srgbClr>
              </a:outerShdw>
            </a:effectLst>
            <a:extLst>
              <a:ext uri="{909E8E84-426E-40DD-AFC4-6F175D3DCCD1}">
                <a14:hiddenFill xmlns:a14="http://schemas.microsoft.com/office/drawing/2010/main">
                  <a:solidFill>
                    <a:srgbClr val="FFFFFF"/>
                  </a:solidFill>
                </a14:hiddenFill>
              </a:ext>
            </a:extLst>
          </p:spPr>
        </p:pic>
      </p:grpSp>
    </p:spTree>
    <p:custDataLst>
      <p:tags r:id="rId2"/>
    </p:custDataLst>
  </p:cSld>
  <p:clrMapOvr>
    <a:masterClrMapping/>
  </p:clrMapOvr>
  <p:transition spd="med" advTm="8099">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xit" presetSubtype="0" fill="hold" nodeType="clickEffect">
                                  <p:stCondLst>
                                    <p:cond delay="0"/>
                                  </p:stCondLst>
                                  <p:childTnLst>
                                    <p:animEffect transition="out" filter="fade">
                                      <p:cBhvr>
                                        <p:cTn id="11" dur="500"/>
                                        <p:tgtEl>
                                          <p:spTgt spid="6"/>
                                        </p:tgtEl>
                                      </p:cBhvr>
                                    </p:animEffect>
                                    <p:set>
                                      <p:cBhvr>
                                        <p:cTn id="12" dur="1" fill="hold">
                                          <p:stCondLst>
                                            <p:cond delay="499"/>
                                          </p:stCondLst>
                                        </p:cTn>
                                        <p:tgtEl>
                                          <p:spTgt spid="6"/>
                                        </p:tgtEl>
                                        <p:attrNameLst>
                                          <p:attrName>style.visibility</p:attrName>
                                        </p:attrNameLst>
                                      </p:cBhvr>
                                      <p:to>
                                        <p:strVal val="hidden"/>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animEffect transition="in" filter="fade">
                                      <p:cBhvr>
                                        <p:cTn id="17" dur="500"/>
                                        <p:tgtEl>
                                          <p:spTgt spid="3">
                                            <p:txEl>
                                              <p:pRg st="5" end="5"/>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xit" presetSubtype="0" fill="hold" nodeType="clickEffect">
                                  <p:stCondLst>
                                    <p:cond delay="0"/>
                                  </p:stCondLst>
                                  <p:childTnLst>
                                    <p:animEffect transition="out" filter="fade">
                                      <p:cBhvr>
                                        <p:cTn id="26" dur="500"/>
                                        <p:tgtEl>
                                          <p:spTgt spid="9"/>
                                        </p:tgtEl>
                                      </p:cBhvr>
                                    </p:animEffect>
                                    <p:set>
                                      <p:cBhvr>
                                        <p:cTn id="27" dur="1" fill="hold">
                                          <p:stCondLst>
                                            <p:cond delay="499"/>
                                          </p:stCondLst>
                                        </p:cTn>
                                        <p:tgtEl>
                                          <p:spTgt spid="9"/>
                                        </p:tgtEl>
                                        <p:attrNameLst>
                                          <p:attrName>style.visibility</p:attrName>
                                        </p:attrNameLst>
                                      </p:cBhvr>
                                      <p:to>
                                        <p:strVal val="hidden"/>
                                      </p:to>
                                    </p:set>
                                  </p:childTnLst>
                                </p:cTn>
                              </p:par>
                              <p:par>
                                <p:cTn id="28" presetID="10" presetClass="entr" presetSubtype="0" fill="hold" nodeType="with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fade">
                                      <p:cBhvr>
                                        <p:cTn id="3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defRPr/>
            </a:pPr>
            <a:r>
              <a:rPr lang="en-US" dirty="0"/>
              <a:t>10,000 Foot View</a:t>
            </a:r>
          </a:p>
        </p:txBody>
      </p:sp>
      <p:sp>
        <p:nvSpPr>
          <p:cNvPr id="3" name="Content Placeholder 2"/>
          <p:cNvSpPr>
            <a:spLocks noGrp="1"/>
          </p:cNvSpPr>
          <p:nvPr>
            <p:ph idx="1"/>
          </p:nvPr>
        </p:nvSpPr>
        <p:spPr/>
        <p:txBody>
          <a:bodyPr/>
          <a:lstStyle/>
          <a:p>
            <a:pPr eaLnBrk="1" hangingPunct="1"/>
            <a:r>
              <a:rPr lang="en-US" altLang="en-US" sz="2400">
                <a:ea typeface="ＭＳ Ｐゴシック" charset="-128"/>
                <a:cs typeface="Helvetica" charset="0"/>
              </a:rPr>
              <a:t>Brainstorming, and Circles of Evaluation</a:t>
            </a:r>
          </a:p>
          <a:p>
            <a:pPr eaLnBrk="1" hangingPunct="1"/>
            <a:r>
              <a:rPr lang="en-US" altLang="en-US" sz="2400">
                <a:ea typeface="ＭＳ Ｐゴシック" charset="-128"/>
                <a:cs typeface="Helvetica" charset="0"/>
              </a:rPr>
              <a:t>Datatypes, Domain &amp;Range</a:t>
            </a:r>
          </a:p>
          <a:p>
            <a:pPr eaLnBrk="1" hangingPunct="1"/>
            <a:r>
              <a:rPr lang="en-US" altLang="en-US" sz="2400">
                <a:ea typeface="ＭＳ Ｐゴシック" charset="-128"/>
                <a:cs typeface="Helvetica" charset="0"/>
              </a:rPr>
              <a:t>Defining Functions</a:t>
            </a:r>
          </a:p>
          <a:p>
            <a:pPr eaLnBrk="1" hangingPunct="1"/>
            <a:r>
              <a:rPr lang="en-US" altLang="en-US" sz="2400">
                <a:ea typeface="ＭＳ Ｐゴシック" charset="-128"/>
                <a:cs typeface="Helvetica" charset="0"/>
              </a:rPr>
              <a:t>Animating your Game</a:t>
            </a:r>
          </a:p>
          <a:p>
            <a:pPr eaLnBrk="1" hangingPunct="1"/>
            <a:r>
              <a:rPr lang="en-US" altLang="en-US" sz="2400">
                <a:ea typeface="ＭＳ Ｐゴシック" charset="-128"/>
                <a:cs typeface="Helvetica" charset="0"/>
              </a:rPr>
              <a:t>Booleans and Inequalities</a:t>
            </a:r>
          </a:p>
          <a:p>
            <a:pPr eaLnBrk="1" hangingPunct="1"/>
            <a:r>
              <a:rPr lang="en-US" altLang="en-US" sz="2400">
                <a:ea typeface="ＭＳ Ｐゴシック" charset="-128"/>
                <a:cs typeface="Helvetica" charset="0"/>
              </a:rPr>
              <a:t>Piecewise Functions</a:t>
            </a:r>
          </a:p>
          <a:p>
            <a:pPr eaLnBrk="1" hangingPunct="1"/>
            <a:r>
              <a:rPr lang="en-US" altLang="en-US" sz="2400">
                <a:ea typeface="ＭＳ Ｐゴシック" charset="-128"/>
                <a:cs typeface="Helvetica" charset="0"/>
              </a:rPr>
              <a:t>Pythagorean Theorem</a:t>
            </a:r>
          </a:p>
          <a:p>
            <a:pPr eaLnBrk="1" hangingPunct="1"/>
            <a:r>
              <a:rPr lang="en-US" altLang="en-US" sz="2400">
                <a:ea typeface="ＭＳ Ｐゴシック" charset="-128"/>
                <a:cs typeface="Helvetica" charset="0"/>
              </a:rPr>
              <a:t>Game Release Party!</a:t>
            </a:r>
          </a:p>
        </p:txBody>
      </p:sp>
      <p:grpSp>
        <p:nvGrpSpPr>
          <p:cNvPr id="9" name="Group 8"/>
          <p:cNvGrpSpPr>
            <a:grpSpLocks/>
          </p:cNvGrpSpPr>
          <p:nvPr/>
        </p:nvGrpSpPr>
        <p:grpSpPr bwMode="auto">
          <a:xfrm>
            <a:off x="6324600" y="1905000"/>
            <a:ext cx="2705100" cy="4114800"/>
            <a:chOff x="6324600" y="1905000"/>
            <a:chExt cx="2705100" cy="4114800"/>
          </a:xfrm>
        </p:grpSpPr>
        <p:pic>
          <p:nvPicPr>
            <p:cNvPr id="48133" name="Picture 6"/>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629400" y="1905000"/>
              <a:ext cx="2260600" cy="168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34" name="Picture 7"/>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324600" y="3568700"/>
              <a:ext cx="2705100" cy="2451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8132"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C28A9C54-A9AD-F847-80E9-41566D856626}" type="slidenum">
              <a:rPr lang="en-US" altLang="en-US" sz="1200">
                <a:solidFill>
                  <a:srgbClr val="D38E27"/>
                </a:solidFill>
                <a:latin typeface="Arial" charset="0"/>
              </a:rPr>
              <a:pPr>
                <a:spcBef>
                  <a:spcPct val="0"/>
                </a:spcBef>
                <a:buClrTx/>
                <a:buSzTx/>
                <a:buFontTx/>
                <a:buNone/>
              </a:pPr>
              <a:t>18</a:t>
            </a:fld>
            <a:endParaRPr lang="en-US" altLang="en-US" sz="1200">
              <a:solidFill>
                <a:srgbClr val="D38E27"/>
              </a:solidFill>
              <a:latin typeface="Arial" charset="0"/>
            </a:endParaRPr>
          </a:p>
        </p:txBody>
      </p:sp>
    </p:spTree>
    <p:custDataLst>
      <p:tags r:id="rId1"/>
    </p:custDataLst>
  </p:cSld>
  <p:clrMapOvr>
    <a:masterClrMapping/>
  </p:clrMapOvr>
  <p:transition spd="slow" advTm="8099"/>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7" end="7"/>
                                            </p:txEl>
                                          </p:spTgt>
                                        </p:tgtEl>
                                        <p:attrNameLst>
                                          <p:attrName>style.visibility</p:attrName>
                                        </p:attrNameLst>
                                      </p:cBhvr>
                                      <p:to>
                                        <p:strVal val="visible"/>
                                      </p:to>
                                    </p:set>
                                    <p:animEffect transition="in" filter="fade">
                                      <p:cBhvr>
                                        <p:cTn id="1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Agenda</a:t>
            </a:r>
          </a:p>
        </p:txBody>
      </p:sp>
      <p:sp>
        <p:nvSpPr>
          <p:cNvPr id="5" name="Content Placeholder 4"/>
          <p:cNvSpPr>
            <a:spLocks noGrp="1"/>
          </p:cNvSpPr>
          <p:nvPr>
            <p:ph idx="1"/>
          </p:nvPr>
        </p:nvSpPr>
        <p:spPr>
          <a:xfrm>
            <a:off x="304800" y="1143000"/>
            <a:ext cx="8686800" cy="4525963"/>
          </a:xfrm>
        </p:spPr>
        <p:txBody>
          <a:bodyPr/>
          <a:lstStyle/>
          <a:p>
            <a:pPr marL="0" indent="0" algn="ctr">
              <a:lnSpc>
                <a:spcPct val="150000"/>
              </a:lnSpc>
              <a:buFont typeface="Wingdings" charset="2"/>
              <a:buNone/>
              <a:tabLst>
                <a:tab pos="1489075" algn="l"/>
              </a:tabLst>
            </a:pPr>
            <a:r>
              <a:rPr lang="en-US" altLang="en-US" sz="4800">
                <a:latin typeface="Helvetica" charset="0"/>
                <a:ea typeface="ＭＳ Ｐゴシック" charset="-128"/>
                <a:cs typeface="Helvetica" charset="0"/>
              </a:rPr>
              <a:t>Introduction</a:t>
            </a:r>
          </a:p>
          <a:p>
            <a:pPr marL="0" indent="0" algn="ctr">
              <a:lnSpc>
                <a:spcPct val="150000"/>
              </a:lnSpc>
              <a:buFont typeface="Wingdings" charset="2"/>
              <a:buNone/>
              <a:tabLst>
                <a:tab pos="1489075" algn="l"/>
              </a:tabLst>
            </a:pPr>
            <a:r>
              <a:rPr lang="en-US" altLang="en-US" sz="4800">
                <a:latin typeface="Helvetica" charset="0"/>
                <a:ea typeface="ＭＳ Ｐゴシック" charset="-128"/>
                <a:cs typeface="Helvetica" charset="0"/>
              </a:rPr>
              <a:t>Theory</a:t>
            </a:r>
          </a:p>
          <a:p>
            <a:pPr marL="0" indent="0" algn="ctr">
              <a:lnSpc>
                <a:spcPct val="150000"/>
              </a:lnSpc>
              <a:buFont typeface="Wingdings" charset="2"/>
              <a:buNone/>
              <a:tabLst>
                <a:tab pos="1489075" algn="l"/>
              </a:tabLst>
            </a:pPr>
            <a:r>
              <a:rPr lang="en-US" altLang="en-US" sz="4800">
                <a:latin typeface="Helvetica" charset="0"/>
                <a:ea typeface="ＭＳ Ｐゴシック" charset="-128"/>
                <a:cs typeface="Helvetica" charset="0"/>
              </a:rPr>
              <a:t>Practice</a:t>
            </a:r>
          </a:p>
          <a:p>
            <a:pPr marL="0" indent="0" algn="ctr">
              <a:lnSpc>
                <a:spcPct val="150000"/>
              </a:lnSpc>
              <a:buFont typeface="Wingdings" charset="2"/>
              <a:buNone/>
              <a:tabLst>
                <a:tab pos="1489075" algn="l"/>
              </a:tabLst>
            </a:pPr>
            <a:r>
              <a:rPr lang="en-US" altLang="en-US" sz="4800">
                <a:latin typeface="Helvetica" charset="0"/>
                <a:ea typeface="ＭＳ Ｐゴシック" charset="-128"/>
                <a:cs typeface="Helvetica" charset="0"/>
              </a:rPr>
              <a:t>Pedagogy</a:t>
            </a:r>
          </a:p>
        </p:txBody>
      </p:sp>
      <p:sp>
        <p:nvSpPr>
          <p:cNvPr id="50179"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5E0894C5-F1CB-A245-945F-DB1D75B3D1B7}" type="slidenum">
              <a:rPr lang="en-US" altLang="en-US" sz="1200">
                <a:solidFill>
                  <a:srgbClr val="D38E27"/>
                </a:solidFill>
                <a:latin typeface="Arial" charset="0"/>
              </a:rPr>
              <a:pPr>
                <a:spcBef>
                  <a:spcPct val="0"/>
                </a:spcBef>
                <a:buClrTx/>
                <a:buSzTx/>
                <a:buFontTx/>
                <a:buNone/>
              </a:pPr>
              <a:t>19</a:t>
            </a:fld>
            <a:endParaRPr lang="en-US" altLang="en-US" sz="1200">
              <a:solidFill>
                <a:srgbClr val="D38E27"/>
              </a:solidFill>
              <a:latin typeface="Arial"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mph" presetSubtype="0" fill="hold" nodeType="clickEffect">
                                  <p:stCondLst>
                                    <p:cond delay="0"/>
                                  </p:stCondLst>
                                  <p:iterate type="lt">
                                    <p:tmPct val="4000"/>
                                  </p:iterate>
                                  <p:childTnLst>
                                    <p:set>
                                      <p:cBhvr override="childStyle">
                                        <p:cTn id="6" dur="500" fill="hold"/>
                                        <p:tgtEl>
                                          <p:spTgt spid="5">
                                            <p:txEl>
                                              <p:pRg st="2" end="2"/>
                                            </p:txEl>
                                          </p:spTgt>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09" name="Picture 2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90600" y="1868488"/>
            <a:ext cx="7240588" cy="4379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Oval Callout 4"/>
          <p:cNvSpPr>
            <a:spLocks noChangeArrowheads="1"/>
          </p:cNvSpPr>
          <p:nvPr/>
        </p:nvSpPr>
        <p:spPr bwMode="auto">
          <a:xfrm>
            <a:off x="454025" y="3163888"/>
            <a:ext cx="609600" cy="609600"/>
          </a:xfrm>
          <a:prstGeom prst="wedgeEllipseCallout">
            <a:avLst>
              <a:gd name="adj1" fmla="val 76394"/>
              <a:gd name="adj2" fmla="val 7359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8" name="Oval Callout 7"/>
          <p:cNvSpPr>
            <a:spLocks noChangeArrowheads="1"/>
          </p:cNvSpPr>
          <p:nvPr/>
        </p:nvSpPr>
        <p:spPr bwMode="auto">
          <a:xfrm>
            <a:off x="4721225" y="2706688"/>
            <a:ext cx="790575" cy="609600"/>
          </a:xfrm>
          <a:prstGeom prst="wedgeEllipseCallout">
            <a:avLst>
              <a:gd name="adj1" fmla="val 76394"/>
              <a:gd name="adj2" fmla="val 7359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10" name="Oval Callout 9"/>
          <p:cNvSpPr>
            <a:spLocks noChangeArrowheads="1"/>
          </p:cNvSpPr>
          <p:nvPr/>
        </p:nvSpPr>
        <p:spPr bwMode="auto">
          <a:xfrm>
            <a:off x="3527425" y="4611688"/>
            <a:ext cx="609600" cy="609600"/>
          </a:xfrm>
          <a:prstGeom prst="wedgeEllipseCallout">
            <a:avLst>
              <a:gd name="adj1" fmla="val 76394"/>
              <a:gd name="adj2" fmla="val 7359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12" name="Oval Callout 11"/>
          <p:cNvSpPr>
            <a:spLocks noChangeArrowheads="1"/>
          </p:cNvSpPr>
          <p:nvPr/>
        </p:nvSpPr>
        <p:spPr bwMode="auto">
          <a:xfrm>
            <a:off x="6448425" y="2249488"/>
            <a:ext cx="790575" cy="609600"/>
          </a:xfrm>
          <a:prstGeom prst="wedgeEllipseCallout">
            <a:avLst>
              <a:gd name="adj1" fmla="val 76394"/>
              <a:gd name="adj2" fmla="val 7359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14" name="Oval Callout 13"/>
          <p:cNvSpPr>
            <a:spLocks noChangeArrowheads="1"/>
          </p:cNvSpPr>
          <p:nvPr/>
        </p:nvSpPr>
        <p:spPr bwMode="auto">
          <a:xfrm>
            <a:off x="7896225" y="2020888"/>
            <a:ext cx="790575" cy="609600"/>
          </a:xfrm>
          <a:prstGeom prst="wedgeEllipseCallout">
            <a:avLst>
              <a:gd name="adj1" fmla="val -46060"/>
              <a:gd name="adj2" fmla="val 80616"/>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16" name="Oval Callout 15"/>
          <p:cNvSpPr>
            <a:spLocks noChangeArrowheads="1"/>
          </p:cNvSpPr>
          <p:nvPr/>
        </p:nvSpPr>
        <p:spPr bwMode="auto">
          <a:xfrm>
            <a:off x="7972425" y="3240088"/>
            <a:ext cx="790575" cy="609600"/>
          </a:xfrm>
          <a:prstGeom prst="wedgeEllipseCallout">
            <a:avLst>
              <a:gd name="adj1" fmla="val -86560"/>
              <a:gd name="adj2" fmla="val -77519"/>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2" name="Oval Callout 21"/>
          <p:cNvSpPr>
            <a:spLocks noChangeArrowheads="1"/>
          </p:cNvSpPr>
          <p:nvPr/>
        </p:nvSpPr>
        <p:spPr bwMode="auto">
          <a:xfrm>
            <a:off x="320675" y="3773488"/>
            <a:ext cx="609600" cy="609600"/>
          </a:xfrm>
          <a:prstGeom prst="wedgeEllipseCallout">
            <a:avLst>
              <a:gd name="adj1" fmla="val 109634"/>
              <a:gd name="adj2" fmla="val -15431"/>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4" name="Oval Callout 23"/>
          <p:cNvSpPr>
            <a:spLocks noChangeArrowheads="1"/>
          </p:cNvSpPr>
          <p:nvPr/>
        </p:nvSpPr>
        <p:spPr bwMode="auto">
          <a:xfrm>
            <a:off x="203200" y="4402138"/>
            <a:ext cx="609600" cy="609600"/>
          </a:xfrm>
          <a:prstGeom prst="wedgeEllipseCallout">
            <a:avLst>
              <a:gd name="adj1" fmla="val 129556"/>
              <a:gd name="adj2" fmla="val -111894"/>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6" name="Oval Callout 25"/>
          <p:cNvSpPr>
            <a:spLocks noChangeArrowheads="1"/>
          </p:cNvSpPr>
          <p:nvPr/>
        </p:nvSpPr>
        <p:spPr bwMode="auto">
          <a:xfrm>
            <a:off x="6850063" y="1563688"/>
            <a:ext cx="790575" cy="609600"/>
          </a:xfrm>
          <a:prstGeom prst="wedgeEllipseCallout">
            <a:avLst>
              <a:gd name="adj1" fmla="val 41995"/>
              <a:gd name="adj2" fmla="val 175231"/>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2" name="Oval Callout 31"/>
          <p:cNvSpPr>
            <a:spLocks noChangeArrowheads="1"/>
          </p:cNvSpPr>
          <p:nvPr/>
        </p:nvSpPr>
        <p:spPr bwMode="auto">
          <a:xfrm>
            <a:off x="2705100" y="2935288"/>
            <a:ext cx="609600" cy="609600"/>
          </a:xfrm>
          <a:prstGeom prst="wedgeEllipseCallout">
            <a:avLst>
              <a:gd name="adj1" fmla="val -46060"/>
              <a:gd name="adj2" fmla="val 80616"/>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5" name="Oval Callout 34"/>
          <p:cNvSpPr>
            <a:spLocks noChangeArrowheads="1"/>
          </p:cNvSpPr>
          <p:nvPr/>
        </p:nvSpPr>
        <p:spPr bwMode="auto">
          <a:xfrm>
            <a:off x="5991225" y="3392488"/>
            <a:ext cx="790575" cy="609600"/>
          </a:xfrm>
          <a:prstGeom prst="wedgeEllipseCallout">
            <a:avLst>
              <a:gd name="adj1" fmla="val 84755"/>
              <a:gd name="adj2" fmla="val -9172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9" name="Oval Callout 38"/>
          <p:cNvSpPr>
            <a:spLocks noChangeArrowheads="1"/>
          </p:cNvSpPr>
          <p:nvPr/>
        </p:nvSpPr>
        <p:spPr bwMode="auto">
          <a:xfrm>
            <a:off x="4797425" y="4764088"/>
            <a:ext cx="790575" cy="609600"/>
          </a:xfrm>
          <a:prstGeom prst="wedgeEllipseCallout">
            <a:avLst>
              <a:gd name="adj1" fmla="val -46060"/>
              <a:gd name="adj2" fmla="val 80616"/>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42" name="Oval Callout 41"/>
          <p:cNvSpPr>
            <a:spLocks noChangeArrowheads="1"/>
          </p:cNvSpPr>
          <p:nvPr/>
        </p:nvSpPr>
        <p:spPr bwMode="auto">
          <a:xfrm>
            <a:off x="874713" y="1584325"/>
            <a:ext cx="609600" cy="609600"/>
          </a:xfrm>
          <a:prstGeom prst="wedgeEllipseCallout">
            <a:avLst>
              <a:gd name="adj1" fmla="val 76394"/>
              <a:gd name="adj2" fmla="val 7359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45" name="Oval Callout 44"/>
          <p:cNvSpPr>
            <a:spLocks noChangeArrowheads="1"/>
          </p:cNvSpPr>
          <p:nvPr/>
        </p:nvSpPr>
        <p:spPr bwMode="auto">
          <a:xfrm>
            <a:off x="642938" y="2001838"/>
            <a:ext cx="609600" cy="609600"/>
          </a:xfrm>
          <a:prstGeom prst="wedgeEllipseCallout">
            <a:avLst>
              <a:gd name="adj1" fmla="val 76394"/>
              <a:gd name="adj2" fmla="val 7359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51" name="Oval Callout 50"/>
          <p:cNvSpPr>
            <a:spLocks noChangeArrowheads="1"/>
          </p:cNvSpPr>
          <p:nvPr/>
        </p:nvSpPr>
        <p:spPr bwMode="auto">
          <a:xfrm>
            <a:off x="7515225" y="3925888"/>
            <a:ext cx="790575" cy="609600"/>
          </a:xfrm>
          <a:prstGeom prst="wedgeEllipseCallout">
            <a:avLst>
              <a:gd name="adj1" fmla="val -73296"/>
              <a:gd name="adj2" fmla="val -173315"/>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52" name="Oval Callout 51"/>
          <p:cNvSpPr>
            <a:spLocks noChangeArrowheads="1"/>
          </p:cNvSpPr>
          <p:nvPr/>
        </p:nvSpPr>
        <p:spPr bwMode="auto">
          <a:xfrm>
            <a:off x="1901825" y="4078288"/>
            <a:ext cx="609600" cy="609600"/>
          </a:xfrm>
          <a:prstGeom prst="wedgeEllipseCallout">
            <a:avLst>
              <a:gd name="adj1" fmla="val -86560"/>
              <a:gd name="adj2" fmla="val -77519"/>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55" name="Oval Callout 54"/>
          <p:cNvSpPr>
            <a:spLocks noChangeArrowheads="1"/>
          </p:cNvSpPr>
          <p:nvPr/>
        </p:nvSpPr>
        <p:spPr bwMode="auto">
          <a:xfrm>
            <a:off x="1825625" y="1639888"/>
            <a:ext cx="609600" cy="609600"/>
          </a:xfrm>
          <a:prstGeom prst="wedgeEllipseCallout">
            <a:avLst>
              <a:gd name="adj1" fmla="val -46060"/>
              <a:gd name="adj2" fmla="val 80616"/>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58" name="Oval Callout 57"/>
          <p:cNvSpPr>
            <a:spLocks noChangeArrowheads="1"/>
          </p:cNvSpPr>
          <p:nvPr/>
        </p:nvSpPr>
        <p:spPr bwMode="auto">
          <a:xfrm>
            <a:off x="3286125" y="4002088"/>
            <a:ext cx="609600" cy="609600"/>
          </a:xfrm>
          <a:prstGeom prst="wedgeEllipseCallout">
            <a:avLst>
              <a:gd name="adj1" fmla="val -86560"/>
              <a:gd name="adj2" fmla="val -77519"/>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61" name="Oval Callout 60"/>
          <p:cNvSpPr>
            <a:spLocks noChangeArrowheads="1"/>
          </p:cNvSpPr>
          <p:nvPr/>
        </p:nvSpPr>
        <p:spPr bwMode="auto">
          <a:xfrm>
            <a:off x="7286625" y="1335088"/>
            <a:ext cx="790575" cy="609600"/>
          </a:xfrm>
          <a:prstGeom prst="wedgeEllipseCallout">
            <a:avLst>
              <a:gd name="adj1" fmla="val -3690"/>
              <a:gd name="adj2" fmla="val 194394"/>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63" name="Oval Callout 62"/>
          <p:cNvSpPr>
            <a:spLocks noChangeArrowheads="1"/>
          </p:cNvSpPr>
          <p:nvPr/>
        </p:nvSpPr>
        <p:spPr bwMode="auto">
          <a:xfrm>
            <a:off x="987425" y="4230688"/>
            <a:ext cx="609600" cy="609600"/>
          </a:xfrm>
          <a:prstGeom prst="wedgeEllipseCallout">
            <a:avLst>
              <a:gd name="adj1" fmla="val 19009"/>
              <a:gd name="adj2" fmla="val -99023"/>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66" name="Oval Callout 65"/>
          <p:cNvSpPr>
            <a:spLocks noChangeArrowheads="1"/>
          </p:cNvSpPr>
          <p:nvPr/>
        </p:nvSpPr>
        <p:spPr bwMode="auto">
          <a:xfrm>
            <a:off x="7210425" y="5449888"/>
            <a:ext cx="790575" cy="609600"/>
          </a:xfrm>
          <a:prstGeom prst="wedgeEllipseCallout">
            <a:avLst>
              <a:gd name="adj1" fmla="val -86560"/>
              <a:gd name="adj2" fmla="val -77519"/>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69" name="Oval Callout 68"/>
          <p:cNvSpPr>
            <a:spLocks noChangeArrowheads="1"/>
          </p:cNvSpPr>
          <p:nvPr/>
        </p:nvSpPr>
        <p:spPr bwMode="auto">
          <a:xfrm>
            <a:off x="6143625" y="5526088"/>
            <a:ext cx="790575" cy="609600"/>
          </a:xfrm>
          <a:prstGeom prst="wedgeEllipseCallout">
            <a:avLst>
              <a:gd name="adj1" fmla="val 19009"/>
              <a:gd name="adj2" fmla="val -99023"/>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17432" name="Footer Placeholder 22"/>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endParaRPr lang="en-US" altLang="en-US" sz="1200">
              <a:latin typeface="Arial" charset="0"/>
            </a:endParaRPr>
          </a:p>
        </p:txBody>
      </p:sp>
      <p:sp>
        <p:nvSpPr>
          <p:cNvPr id="17433"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815AE52D-E860-A441-BBFE-3705586E16F2}" type="slidenum">
              <a:rPr lang="en-US" altLang="en-US" sz="1200">
                <a:solidFill>
                  <a:srgbClr val="D38E27"/>
                </a:solidFill>
                <a:latin typeface="Arial" charset="0"/>
              </a:rPr>
              <a:pPr>
                <a:spcBef>
                  <a:spcPct val="0"/>
                </a:spcBef>
                <a:buClrTx/>
                <a:buSzTx/>
                <a:buFontTx/>
                <a:buNone/>
              </a:pPr>
              <a:t>2</a:t>
            </a:fld>
            <a:endParaRPr lang="en-US" altLang="en-US" sz="1200">
              <a:solidFill>
                <a:srgbClr val="D38E27"/>
              </a:solidFill>
              <a:latin typeface="Arial" charset="0"/>
            </a:endParaRPr>
          </a:p>
        </p:txBody>
      </p:sp>
      <p:pic>
        <p:nvPicPr>
          <p:cNvPr id="17434" name="Picture 1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867400" y="1588"/>
            <a:ext cx="3200400" cy="927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p:nvSpPr>
        <p:spPr>
          <a:xfrm>
            <a:off x="454025" y="1335088"/>
            <a:ext cx="8308975" cy="4800600"/>
          </a:xfrm>
          <a:prstGeom prst="rect">
            <a:avLst/>
          </a:prstGeom>
          <a:solidFill>
            <a:schemeClr val="tx1">
              <a:alpha val="47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lnSpc>
                <a:spcPct val="200000"/>
              </a:lnSpc>
              <a:defRPr/>
            </a:pPr>
            <a:r>
              <a:rPr lang="en-US" sz="4000" b="1" dirty="0">
                <a:solidFill>
                  <a:sysClr val="windowText" lastClr="000000"/>
                </a:solidFill>
                <a:latin typeface="Century Gothic" charset="0"/>
                <a:ea typeface="Century Gothic" charset="0"/>
                <a:cs typeface="Century Gothic" charset="0"/>
              </a:rPr>
              <a:t>20 Thousand Students Annually</a:t>
            </a:r>
          </a:p>
          <a:p>
            <a:pPr algn="ctr">
              <a:lnSpc>
                <a:spcPct val="200000"/>
              </a:lnSpc>
              <a:defRPr/>
            </a:pPr>
            <a:r>
              <a:rPr lang="en-US" sz="4000" b="1" dirty="0">
                <a:solidFill>
                  <a:sysClr val="windowText" lastClr="000000"/>
                </a:solidFill>
                <a:latin typeface="Century Gothic" charset="0"/>
                <a:ea typeface="Century Gothic" charset="0"/>
                <a:cs typeface="Century Gothic" charset="0"/>
              </a:rPr>
              <a:t>43% Girls and Young Women</a:t>
            </a:r>
          </a:p>
          <a:p>
            <a:pPr algn="ctr">
              <a:lnSpc>
                <a:spcPct val="200000"/>
              </a:lnSpc>
              <a:defRPr/>
            </a:pPr>
            <a:r>
              <a:rPr lang="en-US" sz="4000" b="1" dirty="0">
                <a:solidFill>
                  <a:sysClr val="windowText" lastClr="000000"/>
                </a:solidFill>
                <a:latin typeface="Century Gothic" charset="0"/>
                <a:ea typeface="Century Gothic" charset="0"/>
                <a:cs typeface="Century Gothic" charset="0"/>
              </a:rPr>
              <a:t>46% African-American or Latino</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1000" fill="hold"/>
                                        <p:tgtEl>
                                          <p:spTgt spid="14"/>
                                        </p:tgtEl>
                                        <p:attrNameLst>
                                          <p:attrName>ppt_w</p:attrName>
                                        </p:attrNameLst>
                                      </p:cBhvr>
                                      <p:tavLst>
                                        <p:tav tm="0">
                                          <p:val>
                                            <p:fltVal val="0"/>
                                          </p:val>
                                        </p:tav>
                                        <p:tav tm="100000">
                                          <p:val>
                                            <p:strVal val="#ppt_w"/>
                                          </p:val>
                                        </p:tav>
                                      </p:tavLst>
                                    </p:anim>
                                    <p:anim calcmode="lin" valueType="num">
                                      <p:cBhvr>
                                        <p:cTn id="8" dur="1000" fill="hold"/>
                                        <p:tgtEl>
                                          <p:spTgt spid="14"/>
                                        </p:tgtEl>
                                        <p:attrNameLst>
                                          <p:attrName>ppt_h</p:attrName>
                                        </p:attrNameLst>
                                      </p:cBhvr>
                                      <p:tavLst>
                                        <p:tav tm="0">
                                          <p:val>
                                            <p:fltVal val="0"/>
                                          </p:val>
                                        </p:tav>
                                        <p:tav tm="100000">
                                          <p:val>
                                            <p:strVal val="#ppt_h"/>
                                          </p:val>
                                        </p:tav>
                                      </p:tavLst>
                                    </p:anim>
                                    <p:anim calcmode="lin" valueType="num">
                                      <p:cBhvr>
                                        <p:cTn id="9" dur="1000" fill="hold"/>
                                        <p:tgtEl>
                                          <p:spTgt spid="14"/>
                                        </p:tgtEl>
                                        <p:attrNameLst>
                                          <p:attrName>style.rotation</p:attrName>
                                        </p:attrNameLst>
                                      </p:cBhvr>
                                      <p:tavLst>
                                        <p:tav tm="0">
                                          <p:val>
                                            <p:fltVal val="90"/>
                                          </p:val>
                                        </p:tav>
                                        <p:tav tm="100000">
                                          <p:val>
                                            <p:fltVal val="0"/>
                                          </p:val>
                                        </p:tav>
                                      </p:tavLst>
                                    </p:anim>
                                    <p:animEffect transition="in" filter="fade">
                                      <p:cBhvr>
                                        <p:cTn id="10" dur="1000"/>
                                        <p:tgtEl>
                                          <p:spTgt spid="14"/>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31" presetClass="entr" presetSubtype="0" fill="hold" grpId="0" nodeType="clickEffect">
                                  <p:stCondLst>
                                    <p:cond delay="0"/>
                                  </p:stCondLst>
                                  <p:childTnLst>
                                    <p:set>
                                      <p:cBhvr>
                                        <p:cTn id="14" dur="1" fill="hold">
                                          <p:stCondLst>
                                            <p:cond delay="0"/>
                                          </p:stCondLst>
                                        </p:cTn>
                                        <p:tgtEl>
                                          <p:spTgt spid="61"/>
                                        </p:tgtEl>
                                        <p:attrNameLst>
                                          <p:attrName>style.visibility</p:attrName>
                                        </p:attrNameLst>
                                      </p:cBhvr>
                                      <p:to>
                                        <p:strVal val="visible"/>
                                      </p:to>
                                    </p:set>
                                    <p:anim calcmode="lin" valueType="num">
                                      <p:cBhvr>
                                        <p:cTn id="15" dur="1000" fill="hold"/>
                                        <p:tgtEl>
                                          <p:spTgt spid="61"/>
                                        </p:tgtEl>
                                        <p:attrNameLst>
                                          <p:attrName>ppt_w</p:attrName>
                                        </p:attrNameLst>
                                      </p:cBhvr>
                                      <p:tavLst>
                                        <p:tav tm="0">
                                          <p:val>
                                            <p:fltVal val="0"/>
                                          </p:val>
                                        </p:tav>
                                        <p:tav tm="100000">
                                          <p:val>
                                            <p:strVal val="#ppt_w"/>
                                          </p:val>
                                        </p:tav>
                                      </p:tavLst>
                                    </p:anim>
                                    <p:anim calcmode="lin" valueType="num">
                                      <p:cBhvr>
                                        <p:cTn id="16" dur="1000" fill="hold"/>
                                        <p:tgtEl>
                                          <p:spTgt spid="61"/>
                                        </p:tgtEl>
                                        <p:attrNameLst>
                                          <p:attrName>ppt_h</p:attrName>
                                        </p:attrNameLst>
                                      </p:cBhvr>
                                      <p:tavLst>
                                        <p:tav tm="0">
                                          <p:val>
                                            <p:fltVal val="0"/>
                                          </p:val>
                                        </p:tav>
                                        <p:tav tm="100000">
                                          <p:val>
                                            <p:strVal val="#ppt_h"/>
                                          </p:val>
                                        </p:tav>
                                      </p:tavLst>
                                    </p:anim>
                                    <p:anim calcmode="lin" valueType="num">
                                      <p:cBhvr>
                                        <p:cTn id="17" dur="1000" fill="hold"/>
                                        <p:tgtEl>
                                          <p:spTgt spid="61"/>
                                        </p:tgtEl>
                                        <p:attrNameLst>
                                          <p:attrName>style.rotation</p:attrName>
                                        </p:attrNameLst>
                                      </p:cBhvr>
                                      <p:tavLst>
                                        <p:tav tm="0">
                                          <p:val>
                                            <p:fltVal val="90"/>
                                          </p:val>
                                        </p:tav>
                                        <p:tav tm="100000">
                                          <p:val>
                                            <p:fltVal val="0"/>
                                          </p:val>
                                        </p:tav>
                                      </p:tavLst>
                                    </p:anim>
                                    <p:animEffect transition="in" filter="fade">
                                      <p:cBhvr>
                                        <p:cTn id="18" dur="1000"/>
                                        <p:tgtEl>
                                          <p:spTgt spid="61"/>
                                        </p:tgtEl>
                                      </p:cBhvr>
                                    </p:animEffect>
                                  </p:childTnLst>
                                </p:cTn>
                              </p:par>
                              <p:par>
                                <p:cTn id="19" presetID="31" presetClass="entr" presetSubtype="0" fill="hold" grpId="0" nodeType="withEffect">
                                  <p:stCondLst>
                                    <p:cond delay="0"/>
                                  </p:stCondLst>
                                  <p:childTnLst>
                                    <p:set>
                                      <p:cBhvr>
                                        <p:cTn id="20" dur="1" fill="hold">
                                          <p:stCondLst>
                                            <p:cond delay="0"/>
                                          </p:stCondLst>
                                        </p:cTn>
                                        <p:tgtEl>
                                          <p:spTgt spid="26"/>
                                        </p:tgtEl>
                                        <p:attrNameLst>
                                          <p:attrName>style.visibility</p:attrName>
                                        </p:attrNameLst>
                                      </p:cBhvr>
                                      <p:to>
                                        <p:strVal val="visible"/>
                                      </p:to>
                                    </p:set>
                                    <p:anim calcmode="lin" valueType="num">
                                      <p:cBhvr>
                                        <p:cTn id="21" dur="1000" fill="hold"/>
                                        <p:tgtEl>
                                          <p:spTgt spid="26"/>
                                        </p:tgtEl>
                                        <p:attrNameLst>
                                          <p:attrName>ppt_w</p:attrName>
                                        </p:attrNameLst>
                                      </p:cBhvr>
                                      <p:tavLst>
                                        <p:tav tm="0">
                                          <p:val>
                                            <p:fltVal val="0"/>
                                          </p:val>
                                        </p:tav>
                                        <p:tav tm="100000">
                                          <p:val>
                                            <p:strVal val="#ppt_w"/>
                                          </p:val>
                                        </p:tav>
                                      </p:tavLst>
                                    </p:anim>
                                    <p:anim calcmode="lin" valueType="num">
                                      <p:cBhvr>
                                        <p:cTn id="22" dur="1000" fill="hold"/>
                                        <p:tgtEl>
                                          <p:spTgt spid="26"/>
                                        </p:tgtEl>
                                        <p:attrNameLst>
                                          <p:attrName>ppt_h</p:attrName>
                                        </p:attrNameLst>
                                      </p:cBhvr>
                                      <p:tavLst>
                                        <p:tav tm="0">
                                          <p:val>
                                            <p:fltVal val="0"/>
                                          </p:val>
                                        </p:tav>
                                        <p:tav tm="100000">
                                          <p:val>
                                            <p:strVal val="#ppt_h"/>
                                          </p:val>
                                        </p:tav>
                                      </p:tavLst>
                                    </p:anim>
                                    <p:anim calcmode="lin" valueType="num">
                                      <p:cBhvr>
                                        <p:cTn id="23" dur="1000" fill="hold"/>
                                        <p:tgtEl>
                                          <p:spTgt spid="26"/>
                                        </p:tgtEl>
                                        <p:attrNameLst>
                                          <p:attrName>style.rotation</p:attrName>
                                        </p:attrNameLst>
                                      </p:cBhvr>
                                      <p:tavLst>
                                        <p:tav tm="0">
                                          <p:val>
                                            <p:fltVal val="90"/>
                                          </p:val>
                                        </p:tav>
                                        <p:tav tm="100000">
                                          <p:val>
                                            <p:fltVal val="0"/>
                                          </p:val>
                                        </p:tav>
                                      </p:tavLst>
                                    </p:anim>
                                    <p:animEffect transition="in" filter="fade">
                                      <p:cBhvr>
                                        <p:cTn id="24" dur="1000"/>
                                        <p:tgtEl>
                                          <p:spTgt spid="26"/>
                                        </p:tgtEl>
                                      </p:cBhvr>
                                    </p:animEffect>
                                  </p:childTnLst>
                                </p:cTn>
                              </p:par>
                              <p:par>
                                <p:cTn id="25" presetID="31"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anim calcmode="lin" valueType="num">
                                      <p:cBhvr>
                                        <p:cTn id="27" dur="1000" fill="hold"/>
                                        <p:tgtEl>
                                          <p:spTgt spid="12"/>
                                        </p:tgtEl>
                                        <p:attrNameLst>
                                          <p:attrName>ppt_w</p:attrName>
                                        </p:attrNameLst>
                                      </p:cBhvr>
                                      <p:tavLst>
                                        <p:tav tm="0">
                                          <p:val>
                                            <p:fltVal val="0"/>
                                          </p:val>
                                        </p:tav>
                                        <p:tav tm="100000">
                                          <p:val>
                                            <p:strVal val="#ppt_w"/>
                                          </p:val>
                                        </p:tav>
                                      </p:tavLst>
                                    </p:anim>
                                    <p:anim calcmode="lin" valueType="num">
                                      <p:cBhvr>
                                        <p:cTn id="28" dur="1000" fill="hold"/>
                                        <p:tgtEl>
                                          <p:spTgt spid="12"/>
                                        </p:tgtEl>
                                        <p:attrNameLst>
                                          <p:attrName>ppt_h</p:attrName>
                                        </p:attrNameLst>
                                      </p:cBhvr>
                                      <p:tavLst>
                                        <p:tav tm="0">
                                          <p:val>
                                            <p:fltVal val="0"/>
                                          </p:val>
                                        </p:tav>
                                        <p:tav tm="100000">
                                          <p:val>
                                            <p:strVal val="#ppt_h"/>
                                          </p:val>
                                        </p:tav>
                                      </p:tavLst>
                                    </p:anim>
                                    <p:anim calcmode="lin" valueType="num">
                                      <p:cBhvr>
                                        <p:cTn id="29" dur="1000" fill="hold"/>
                                        <p:tgtEl>
                                          <p:spTgt spid="12"/>
                                        </p:tgtEl>
                                        <p:attrNameLst>
                                          <p:attrName>style.rotation</p:attrName>
                                        </p:attrNameLst>
                                      </p:cBhvr>
                                      <p:tavLst>
                                        <p:tav tm="0">
                                          <p:val>
                                            <p:fltVal val="90"/>
                                          </p:val>
                                        </p:tav>
                                        <p:tav tm="100000">
                                          <p:val>
                                            <p:fltVal val="0"/>
                                          </p:val>
                                        </p:tav>
                                      </p:tavLst>
                                    </p:anim>
                                    <p:animEffect transition="in" filter="fade">
                                      <p:cBhvr>
                                        <p:cTn id="30" dur="1000"/>
                                        <p:tgtEl>
                                          <p:spTgt spid="12"/>
                                        </p:tgtEl>
                                      </p:cBhvr>
                                    </p:animEffect>
                                  </p:childTnLst>
                                </p:cTn>
                              </p:par>
                              <p:par>
                                <p:cTn id="31" presetID="31"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anim calcmode="lin" valueType="num">
                                      <p:cBhvr>
                                        <p:cTn id="33" dur="1000" fill="hold"/>
                                        <p:tgtEl>
                                          <p:spTgt spid="16"/>
                                        </p:tgtEl>
                                        <p:attrNameLst>
                                          <p:attrName>ppt_w</p:attrName>
                                        </p:attrNameLst>
                                      </p:cBhvr>
                                      <p:tavLst>
                                        <p:tav tm="0">
                                          <p:val>
                                            <p:fltVal val="0"/>
                                          </p:val>
                                        </p:tav>
                                        <p:tav tm="100000">
                                          <p:val>
                                            <p:strVal val="#ppt_w"/>
                                          </p:val>
                                        </p:tav>
                                      </p:tavLst>
                                    </p:anim>
                                    <p:anim calcmode="lin" valueType="num">
                                      <p:cBhvr>
                                        <p:cTn id="34" dur="1000" fill="hold"/>
                                        <p:tgtEl>
                                          <p:spTgt spid="16"/>
                                        </p:tgtEl>
                                        <p:attrNameLst>
                                          <p:attrName>ppt_h</p:attrName>
                                        </p:attrNameLst>
                                      </p:cBhvr>
                                      <p:tavLst>
                                        <p:tav tm="0">
                                          <p:val>
                                            <p:fltVal val="0"/>
                                          </p:val>
                                        </p:tav>
                                        <p:tav tm="100000">
                                          <p:val>
                                            <p:strVal val="#ppt_h"/>
                                          </p:val>
                                        </p:tav>
                                      </p:tavLst>
                                    </p:anim>
                                    <p:anim calcmode="lin" valueType="num">
                                      <p:cBhvr>
                                        <p:cTn id="35" dur="1000" fill="hold"/>
                                        <p:tgtEl>
                                          <p:spTgt spid="16"/>
                                        </p:tgtEl>
                                        <p:attrNameLst>
                                          <p:attrName>style.rotation</p:attrName>
                                        </p:attrNameLst>
                                      </p:cBhvr>
                                      <p:tavLst>
                                        <p:tav tm="0">
                                          <p:val>
                                            <p:fltVal val="90"/>
                                          </p:val>
                                        </p:tav>
                                        <p:tav tm="100000">
                                          <p:val>
                                            <p:fltVal val="0"/>
                                          </p:val>
                                        </p:tav>
                                      </p:tavLst>
                                    </p:anim>
                                    <p:animEffect transition="in" filter="fade">
                                      <p:cBhvr>
                                        <p:cTn id="36" dur="1000"/>
                                        <p:tgtEl>
                                          <p:spTgt spid="16"/>
                                        </p:tgtEl>
                                      </p:cBhvr>
                                    </p:animEffect>
                                  </p:childTnLst>
                                </p:cTn>
                              </p:par>
                              <p:par>
                                <p:cTn id="37" presetID="31" presetClass="entr" presetSubtype="0" fill="hold" grpId="0" nodeType="withEffect">
                                  <p:stCondLst>
                                    <p:cond delay="0"/>
                                  </p:stCondLst>
                                  <p:childTnLst>
                                    <p:set>
                                      <p:cBhvr>
                                        <p:cTn id="38" dur="1" fill="hold">
                                          <p:stCondLst>
                                            <p:cond delay="0"/>
                                          </p:stCondLst>
                                        </p:cTn>
                                        <p:tgtEl>
                                          <p:spTgt spid="51"/>
                                        </p:tgtEl>
                                        <p:attrNameLst>
                                          <p:attrName>style.visibility</p:attrName>
                                        </p:attrNameLst>
                                      </p:cBhvr>
                                      <p:to>
                                        <p:strVal val="visible"/>
                                      </p:to>
                                    </p:set>
                                    <p:anim calcmode="lin" valueType="num">
                                      <p:cBhvr>
                                        <p:cTn id="39" dur="1000" fill="hold"/>
                                        <p:tgtEl>
                                          <p:spTgt spid="51"/>
                                        </p:tgtEl>
                                        <p:attrNameLst>
                                          <p:attrName>ppt_w</p:attrName>
                                        </p:attrNameLst>
                                      </p:cBhvr>
                                      <p:tavLst>
                                        <p:tav tm="0">
                                          <p:val>
                                            <p:fltVal val="0"/>
                                          </p:val>
                                        </p:tav>
                                        <p:tav tm="100000">
                                          <p:val>
                                            <p:strVal val="#ppt_w"/>
                                          </p:val>
                                        </p:tav>
                                      </p:tavLst>
                                    </p:anim>
                                    <p:anim calcmode="lin" valueType="num">
                                      <p:cBhvr>
                                        <p:cTn id="40" dur="1000" fill="hold"/>
                                        <p:tgtEl>
                                          <p:spTgt spid="51"/>
                                        </p:tgtEl>
                                        <p:attrNameLst>
                                          <p:attrName>ppt_h</p:attrName>
                                        </p:attrNameLst>
                                      </p:cBhvr>
                                      <p:tavLst>
                                        <p:tav tm="0">
                                          <p:val>
                                            <p:fltVal val="0"/>
                                          </p:val>
                                        </p:tav>
                                        <p:tav tm="100000">
                                          <p:val>
                                            <p:strVal val="#ppt_h"/>
                                          </p:val>
                                        </p:tav>
                                      </p:tavLst>
                                    </p:anim>
                                    <p:anim calcmode="lin" valueType="num">
                                      <p:cBhvr>
                                        <p:cTn id="41" dur="1000" fill="hold"/>
                                        <p:tgtEl>
                                          <p:spTgt spid="51"/>
                                        </p:tgtEl>
                                        <p:attrNameLst>
                                          <p:attrName>style.rotation</p:attrName>
                                        </p:attrNameLst>
                                      </p:cBhvr>
                                      <p:tavLst>
                                        <p:tav tm="0">
                                          <p:val>
                                            <p:fltVal val="90"/>
                                          </p:val>
                                        </p:tav>
                                        <p:tav tm="100000">
                                          <p:val>
                                            <p:fltVal val="0"/>
                                          </p:val>
                                        </p:tav>
                                      </p:tavLst>
                                    </p:anim>
                                    <p:animEffect transition="in" filter="fade">
                                      <p:cBhvr>
                                        <p:cTn id="42" dur="1000"/>
                                        <p:tgtEl>
                                          <p:spTgt spid="51"/>
                                        </p:tgtEl>
                                      </p:cBhvr>
                                    </p:animEffect>
                                  </p:childTnLst>
                                </p:cTn>
                              </p:par>
                              <p:par>
                                <p:cTn id="43" presetID="31" presetClass="entr" presetSubtype="0" fill="hold" grpId="0" nodeType="withEffect">
                                  <p:stCondLst>
                                    <p:cond delay="0"/>
                                  </p:stCondLst>
                                  <p:childTnLst>
                                    <p:set>
                                      <p:cBhvr>
                                        <p:cTn id="44" dur="1" fill="hold">
                                          <p:stCondLst>
                                            <p:cond delay="0"/>
                                          </p:stCondLst>
                                        </p:cTn>
                                        <p:tgtEl>
                                          <p:spTgt spid="66"/>
                                        </p:tgtEl>
                                        <p:attrNameLst>
                                          <p:attrName>style.visibility</p:attrName>
                                        </p:attrNameLst>
                                      </p:cBhvr>
                                      <p:to>
                                        <p:strVal val="visible"/>
                                      </p:to>
                                    </p:set>
                                    <p:anim calcmode="lin" valueType="num">
                                      <p:cBhvr>
                                        <p:cTn id="45" dur="1000" fill="hold"/>
                                        <p:tgtEl>
                                          <p:spTgt spid="66"/>
                                        </p:tgtEl>
                                        <p:attrNameLst>
                                          <p:attrName>ppt_w</p:attrName>
                                        </p:attrNameLst>
                                      </p:cBhvr>
                                      <p:tavLst>
                                        <p:tav tm="0">
                                          <p:val>
                                            <p:fltVal val="0"/>
                                          </p:val>
                                        </p:tav>
                                        <p:tav tm="100000">
                                          <p:val>
                                            <p:strVal val="#ppt_w"/>
                                          </p:val>
                                        </p:tav>
                                      </p:tavLst>
                                    </p:anim>
                                    <p:anim calcmode="lin" valueType="num">
                                      <p:cBhvr>
                                        <p:cTn id="46" dur="1000" fill="hold"/>
                                        <p:tgtEl>
                                          <p:spTgt spid="66"/>
                                        </p:tgtEl>
                                        <p:attrNameLst>
                                          <p:attrName>ppt_h</p:attrName>
                                        </p:attrNameLst>
                                      </p:cBhvr>
                                      <p:tavLst>
                                        <p:tav tm="0">
                                          <p:val>
                                            <p:fltVal val="0"/>
                                          </p:val>
                                        </p:tav>
                                        <p:tav tm="100000">
                                          <p:val>
                                            <p:strVal val="#ppt_h"/>
                                          </p:val>
                                        </p:tav>
                                      </p:tavLst>
                                    </p:anim>
                                    <p:anim calcmode="lin" valueType="num">
                                      <p:cBhvr>
                                        <p:cTn id="47" dur="1000" fill="hold"/>
                                        <p:tgtEl>
                                          <p:spTgt spid="66"/>
                                        </p:tgtEl>
                                        <p:attrNameLst>
                                          <p:attrName>style.rotation</p:attrName>
                                        </p:attrNameLst>
                                      </p:cBhvr>
                                      <p:tavLst>
                                        <p:tav tm="0">
                                          <p:val>
                                            <p:fltVal val="90"/>
                                          </p:val>
                                        </p:tav>
                                        <p:tav tm="100000">
                                          <p:val>
                                            <p:fltVal val="0"/>
                                          </p:val>
                                        </p:tav>
                                      </p:tavLst>
                                    </p:anim>
                                    <p:animEffect transition="in" filter="fade">
                                      <p:cBhvr>
                                        <p:cTn id="48" dur="1000"/>
                                        <p:tgtEl>
                                          <p:spTgt spid="66"/>
                                        </p:tgtEl>
                                      </p:cBhvr>
                                    </p:animEffect>
                                  </p:childTnLst>
                                </p:cTn>
                              </p:par>
                              <p:par>
                                <p:cTn id="49" presetID="31" presetClass="entr" presetSubtype="0" fill="hold" grpId="0" nodeType="withEffect">
                                  <p:stCondLst>
                                    <p:cond delay="0"/>
                                  </p:stCondLst>
                                  <p:childTnLst>
                                    <p:set>
                                      <p:cBhvr>
                                        <p:cTn id="50" dur="1" fill="hold">
                                          <p:stCondLst>
                                            <p:cond delay="0"/>
                                          </p:stCondLst>
                                        </p:cTn>
                                        <p:tgtEl>
                                          <p:spTgt spid="69"/>
                                        </p:tgtEl>
                                        <p:attrNameLst>
                                          <p:attrName>style.visibility</p:attrName>
                                        </p:attrNameLst>
                                      </p:cBhvr>
                                      <p:to>
                                        <p:strVal val="visible"/>
                                      </p:to>
                                    </p:set>
                                    <p:anim calcmode="lin" valueType="num">
                                      <p:cBhvr>
                                        <p:cTn id="51" dur="1000" fill="hold"/>
                                        <p:tgtEl>
                                          <p:spTgt spid="69"/>
                                        </p:tgtEl>
                                        <p:attrNameLst>
                                          <p:attrName>ppt_w</p:attrName>
                                        </p:attrNameLst>
                                      </p:cBhvr>
                                      <p:tavLst>
                                        <p:tav tm="0">
                                          <p:val>
                                            <p:fltVal val="0"/>
                                          </p:val>
                                        </p:tav>
                                        <p:tav tm="100000">
                                          <p:val>
                                            <p:strVal val="#ppt_w"/>
                                          </p:val>
                                        </p:tav>
                                      </p:tavLst>
                                    </p:anim>
                                    <p:anim calcmode="lin" valueType="num">
                                      <p:cBhvr>
                                        <p:cTn id="52" dur="1000" fill="hold"/>
                                        <p:tgtEl>
                                          <p:spTgt spid="69"/>
                                        </p:tgtEl>
                                        <p:attrNameLst>
                                          <p:attrName>ppt_h</p:attrName>
                                        </p:attrNameLst>
                                      </p:cBhvr>
                                      <p:tavLst>
                                        <p:tav tm="0">
                                          <p:val>
                                            <p:fltVal val="0"/>
                                          </p:val>
                                        </p:tav>
                                        <p:tav tm="100000">
                                          <p:val>
                                            <p:strVal val="#ppt_h"/>
                                          </p:val>
                                        </p:tav>
                                      </p:tavLst>
                                    </p:anim>
                                    <p:anim calcmode="lin" valueType="num">
                                      <p:cBhvr>
                                        <p:cTn id="53" dur="1000" fill="hold"/>
                                        <p:tgtEl>
                                          <p:spTgt spid="69"/>
                                        </p:tgtEl>
                                        <p:attrNameLst>
                                          <p:attrName>style.rotation</p:attrName>
                                        </p:attrNameLst>
                                      </p:cBhvr>
                                      <p:tavLst>
                                        <p:tav tm="0">
                                          <p:val>
                                            <p:fltVal val="90"/>
                                          </p:val>
                                        </p:tav>
                                        <p:tav tm="100000">
                                          <p:val>
                                            <p:fltVal val="0"/>
                                          </p:val>
                                        </p:tav>
                                      </p:tavLst>
                                    </p:anim>
                                    <p:animEffect transition="in" filter="fade">
                                      <p:cBhvr>
                                        <p:cTn id="54" dur="1000"/>
                                        <p:tgtEl>
                                          <p:spTgt spid="69"/>
                                        </p:tgtEl>
                                      </p:cBhvr>
                                    </p:animEffect>
                                  </p:childTnLst>
                                </p:cTn>
                              </p:par>
                              <p:par>
                                <p:cTn id="55" presetID="31" presetClass="entr" presetSubtype="0" fill="hold" grpId="0" nodeType="withEffect">
                                  <p:stCondLst>
                                    <p:cond delay="0"/>
                                  </p:stCondLst>
                                  <p:childTnLst>
                                    <p:set>
                                      <p:cBhvr>
                                        <p:cTn id="56" dur="1" fill="hold">
                                          <p:stCondLst>
                                            <p:cond delay="0"/>
                                          </p:stCondLst>
                                        </p:cTn>
                                        <p:tgtEl>
                                          <p:spTgt spid="35"/>
                                        </p:tgtEl>
                                        <p:attrNameLst>
                                          <p:attrName>style.visibility</p:attrName>
                                        </p:attrNameLst>
                                      </p:cBhvr>
                                      <p:to>
                                        <p:strVal val="visible"/>
                                      </p:to>
                                    </p:set>
                                    <p:anim calcmode="lin" valueType="num">
                                      <p:cBhvr>
                                        <p:cTn id="57" dur="1000" fill="hold"/>
                                        <p:tgtEl>
                                          <p:spTgt spid="35"/>
                                        </p:tgtEl>
                                        <p:attrNameLst>
                                          <p:attrName>ppt_w</p:attrName>
                                        </p:attrNameLst>
                                      </p:cBhvr>
                                      <p:tavLst>
                                        <p:tav tm="0">
                                          <p:val>
                                            <p:fltVal val="0"/>
                                          </p:val>
                                        </p:tav>
                                        <p:tav tm="100000">
                                          <p:val>
                                            <p:strVal val="#ppt_w"/>
                                          </p:val>
                                        </p:tav>
                                      </p:tavLst>
                                    </p:anim>
                                    <p:anim calcmode="lin" valueType="num">
                                      <p:cBhvr>
                                        <p:cTn id="58" dur="1000" fill="hold"/>
                                        <p:tgtEl>
                                          <p:spTgt spid="35"/>
                                        </p:tgtEl>
                                        <p:attrNameLst>
                                          <p:attrName>ppt_h</p:attrName>
                                        </p:attrNameLst>
                                      </p:cBhvr>
                                      <p:tavLst>
                                        <p:tav tm="0">
                                          <p:val>
                                            <p:fltVal val="0"/>
                                          </p:val>
                                        </p:tav>
                                        <p:tav tm="100000">
                                          <p:val>
                                            <p:strVal val="#ppt_h"/>
                                          </p:val>
                                        </p:tav>
                                      </p:tavLst>
                                    </p:anim>
                                    <p:anim calcmode="lin" valueType="num">
                                      <p:cBhvr>
                                        <p:cTn id="59" dur="1000" fill="hold"/>
                                        <p:tgtEl>
                                          <p:spTgt spid="35"/>
                                        </p:tgtEl>
                                        <p:attrNameLst>
                                          <p:attrName>style.rotation</p:attrName>
                                        </p:attrNameLst>
                                      </p:cBhvr>
                                      <p:tavLst>
                                        <p:tav tm="0">
                                          <p:val>
                                            <p:fltVal val="90"/>
                                          </p:val>
                                        </p:tav>
                                        <p:tav tm="100000">
                                          <p:val>
                                            <p:fltVal val="0"/>
                                          </p:val>
                                        </p:tav>
                                      </p:tavLst>
                                    </p:anim>
                                    <p:animEffect transition="in" filter="fade">
                                      <p:cBhvr>
                                        <p:cTn id="60" dur="1000"/>
                                        <p:tgtEl>
                                          <p:spTgt spid="35"/>
                                        </p:tgtEl>
                                      </p:cBhvr>
                                    </p:animEffect>
                                  </p:childTnLst>
                                </p:cTn>
                              </p:par>
                              <p:par>
                                <p:cTn id="61" presetID="31" presetClass="entr" presetSubtype="0" fill="hold" grpId="0" nodeType="withEffect">
                                  <p:stCondLst>
                                    <p:cond delay="0"/>
                                  </p:stCondLst>
                                  <p:childTnLst>
                                    <p:set>
                                      <p:cBhvr>
                                        <p:cTn id="62" dur="1" fill="hold">
                                          <p:stCondLst>
                                            <p:cond delay="0"/>
                                          </p:stCondLst>
                                        </p:cTn>
                                        <p:tgtEl>
                                          <p:spTgt spid="8"/>
                                        </p:tgtEl>
                                        <p:attrNameLst>
                                          <p:attrName>style.visibility</p:attrName>
                                        </p:attrNameLst>
                                      </p:cBhvr>
                                      <p:to>
                                        <p:strVal val="visible"/>
                                      </p:to>
                                    </p:set>
                                    <p:anim calcmode="lin" valueType="num">
                                      <p:cBhvr>
                                        <p:cTn id="63" dur="1000" fill="hold"/>
                                        <p:tgtEl>
                                          <p:spTgt spid="8"/>
                                        </p:tgtEl>
                                        <p:attrNameLst>
                                          <p:attrName>ppt_w</p:attrName>
                                        </p:attrNameLst>
                                      </p:cBhvr>
                                      <p:tavLst>
                                        <p:tav tm="0">
                                          <p:val>
                                            <p:fltVal val="0"/>
                                          </p:val>
                                        </p:tav>
                                        <p:tav tm="100000">
                                          <p:val>
                                            <p:strVal val="#ppt_w"/>
                                          </p:val>
                                        </p:tav>
                                      </p:tavLst>
                                    </p:anim>
                                    <p:anim calcmode="lin" valueType="num">
                                      <p:cBhvr>
                                        <p:cTn id="64" dur="1000" fill="hold"/>
                                        <p:tgtEl>
                                          <p:spTgt spid="8"/>
                                        </p:tgtEl>
                                        <p:attrNameLst>
                                          <p:attrName>ppt_h</p:attrName>
                                        </p:attrNameLst>
                                      </p:cBhvr>
                                      <p:tavLst>
                                        <p:tav tm="0">
                                          <p:val>
                                            <p:fltVal val="0"/>
                                          </p:val>
                                        </p:tav>
                                        <p:tav tm="100000">
                                          <p:val>
                                            <p:strVal val="#ppt_h"/>
                                          </p:val>
                                        </p:tav>
                                      </p:tavLst>
                                    </p:anim>
                                    <p:anim calcmode="lin" valueType="num">
                                      <p:cBhvr>
                                        <p:cTn id="65" dur="1000" fill="hold"/>
                                        <p:tgtEl>
                                          <p:spTgt spid="8"/>
                                        </p:tgtEl>
                                        <p:attrNameLst>
                                          <p:attrName>style.rotation</p:attrName>
                                        </p:attrNameLst>
                                      </p:cBhvr>
                                      <p:tavLst>
                                        <p:tav tm="0">
                                          <p:val>
                                            <p:fltVal val="90"/>
                                          </p:val>
                                        </p:tav>
                                        <p:tav tm="100000">
                                          <p:val>
                                            <p:fltVal val="0"/>
                                          </p:val>
                                        </p:tav>
                                      </p:tavLst>
                                    </p:anim>
                                    <p:animEffect transition="in" filter="fade">
                                      <p:cBhvr>
                                        <p:cTn id="66" dur="1000"/>
                                        <p:tgtEl>
                                          <p:spTgt spid="8"/>
                                        </p:tgtEl>
                                      </p:cBhvr>
                                    </p:animEffect>
                                  </p:childTnLst>
                                </p:cTn>
                              </p:par>
                              <p:par>
                                <p:cTn id="67" presetID="31" presetClass="entr" presetSubtype="0" fill="hold" grpId="0" nodeType="withEffect">
                                  <p:stCondLst>
                                    <p:cond delay="0"/>
                                  </p:stCondLst>
                                  <p:childTnLst>
                                    <p:set>
                                      <p:cBhvr>
                                        <p:cTn id="68" dur="1" fill="hold">
                                          <p:stCondLst>
                                            <p:cond delay="0"/>
                                          </p:stCondLst>
                                        </p:cTn>
                                        <p:tgtEl>
                                          <p:spTgt spid="39"/>
                                        </p:tgtEl>
                                        <p:attrNameLst>
                                          <p:attrName>style.visibility</p:attrName>
                                        </p:attrNameLst>
                                      </p:cBhvr>
                                      <p:to>
                                        <p:strVal val="visible"/>
                                      </p:to>
                                    </p:set>
                                    <p:anim calcmode="lin" valueType="num">
                                      <p:cBhvr>
                                        <p:cTn id="69" dur="1000" fill="hold"/>
                                        <p:tgtEl>
                                          <p:spTgt spid="39"/>
                                        </p:tgtEl>
                                        <p:attrNameLst>
                                          <p:attrName>ppt_w</p:attrName>
                                        </p:attrNameLst>
                                      </p:cBhvr>
                                      <p:tavLst>
                                        <p:tav tm="0">
                                          <p:val>
                                            <p:fltVal val="0"/>
                                          </p:val>
                                        </p:tav>
                                        <p:tav tm="100000">
                                          <p:val>
                                            <p:strVal val="#ppt_w"/>
                                          </p:val>
                                        </p:tav>
                                      </p:tavLst>
                                    </p:anim>
                                    <p:anim calcmode="lin" valueType="num">
                                      <p:cBhvr>
                                        <p:cTn id="70" dur="1000" fill="hold"/>
                                        <p:tgtEl>
                                          <p:spTgt spid="39"/>
                                        </p:tgtEl>
                                        <p:attrNameLst>
                                          <p:attrName>ppt_h</p:attrName>
                                        </p:attrNameLst>
                                      </p:cBhvr>
                                      <p:tavLst>
                                        <p:tav tm="0">
                                          <p:val>
                                            <p:fltVal val="0"/>
                                          </p:val>
                                        </p:tav>
                                        <p:tav tm="100000">
                                          <p:val>
                                            <p:strVal val="#ppt_h"/>
                                          </p:val>
                                        </p:tav>
                                      </p:tavLst>
                                    </p:anim>
                                    <p:anim calcmode="lin" valueType="num">
                                      <p:cBhvr>
                                        <p:cTn id="71" dur="1000" fill="hold"/>
                                        <p:tgtEl>
                                          <p:spTgt spid="39"/>
                                        </p:tgtEl>
                                        <p:attrNameLst>
                                          <p:attrName>style.rotation</p:attrName>
                                        </p:attrNameLst>
                                      </p:cBhvr>
                                      <p:tavLst>
                                        <p:tav tm="0">
                                          <p:val>
                                            <p:fltVal val="90"/>
                                          </p:val>
                                        </p:tav>
                                        <p:tav tm="100000">
                                          <p:val>
                                            <p:fltVal val="0"/>
                                          </p:val>
                                        </p:tav>
                                      </p:tavLst>
                                    </p:anim>
                                    <p:animEffect transition="in" filter="fade">
                                      <p:cBhvr>
                                        <p:cTn id="72" dur="1000"/>
                                        <p:tgtEl>
                                          <p:spTgt spid="39"/>
                                        </p:tgtEl>
                                      </p:cBhvr>
                                    </p:animEffect>
                                  </p:childTnLst>
                                </p:cTn>
                              </p:par>
                              <p:par>
                                <p:cTn id="73" presetID="31" presetClass="entr" presetSubtype="0" fill="hold" grpId="0" nodeType="withEffect">
                                  <p:stCondLst>
                                    <p:cond delay="0"/>
                                  </p:stCondLst>
                                  <p:childTnLst>
                                    <p:set>
                                      <p:cBhvr>
                                        <p:cTn id="74" dur="1" fill="hold">
                                          <p:stCondLst>
                                            <p:cond delay="0"/>
                                          </p:stCondLst>
                                        </p:cTn>
                                        <p:tgtEl>
                                          <p:spTgt spid="10"/>
                                        </p:tgtEl>
                                        <p:attrNameLst>
                                          <p:attrName>style.visibility</p:attrName>
                                        </p:attrNameLst>
                                      </p:cBhvr>
                                      <p:to>
                                        <p:strVal val="visible"/>
                                      </p:to>
                                    </p:set>
                                    <p:anim calcmode="lin" valueType="num">
                                      <p:cBhvr>
                                        <p:cTn id="75" dur="1000" fill="hold"/>
                                        <p:tgtEl>
                                          <p:spTgt spid="10"/>
                                        </p:tgtEl>
                                        <p:attrNameLst>
                                          <p:attrName>ppt_w</p:attrName>
                                        </p:attrNameLst>
                                      </p:cBhvr>
                                      <p:tavLst>
                                        <p:tav tm="0">
                                          <p:val>
                                            <p:fltVal val="0"/>
                                          </p:val>
                                        </p:tav>
                                        <p:tav tm="100000">
                                          <p:val>
                                            <p:strVal val="#ppt_w"/>
                                          </p:val>
                                        </p:tav>
                                      </p:tavLst>
                                    </p:anim>
                                    <p:anim calcmode="lin" valueType="num">
                                      <p:cBhvr>
                                        <p:cTn id="76" dur="1000" fill="hold"/>
                                        <p:tgtEl>
                                          <p:spTgt spid="10"/>
                                        </p:tgtEl>
                                        <p:attrNameLst>
                                          <p:attrName>ppt_h</p:attrName>
                                        </p:attrNameLst>
                                      </p:cBhvr>
                                      <p:tavLst>
                                        <p:tav tm="0">
                                          <p:val>
                                            <p:fltVal val="0"/>
                                          </p:val>
                                        </p:tav>
                                        <p:tav tm="100000">
                                          <p:val>
                                            <p:strVal val="#ppt_h"/>
                                          </p:val>
                                        </p:tav>
                                      </p:tavLst>
                                    </p:anim>
                                    <p:anim calcmode="lin" valueType="num">
                                      <p:cBhvr>
                                        <p:cTn id="77" dur="1000" fill="hold"/>
                                        <p:tgtEl>
                                          <p:spTgt spid="10"/>
                                        </p:tgtEl>
                                        <p:attrNameLst>
                                          <p:attrName>style.rotation</p:attrName>
                                        </p:attrNameLst>
                                      </p:cBhvr>
                                      <p:tavLst>
                                        <p:tav tm="0">
                                          <p:val>
                                            <p:fltVal val="90"/>
                                          </p:val>
                                        </p:tav>
                                        <p:tav tm="100000">
                                          <p:val>
                                            <p:fltVal val="0"/>
                                          </p:val>
                                        </p:tav>
                                      </p:tavLst>
                                    </p:anim>
                                    <p:animEffect transition="in" filter="fade">
                                      <p:cBhvr>
                                        <p:cTn id="78" dur="1000"/>
                                        <p:tgtEl>
                                          <p:spTgt spid="10"/>
                                        </p:tgtEl>
                                      </p:cBhvr>
                                    </p:animEffect>
                                  </p:childTnLst>
                                </p:cTn>
                              </p:par>
                              <p:par>
                                <p:cTn id="79" presetID="31" presetClass="entr" presetSubtype="0" fill="hold" grpId="0" nodeType="withEffect">
                                  <p:stCondLst>
                                    <p:cond delay="0"/>
                                  </p:stCondLst>
                                  <p:childTnLst>
                                    <p:set>
                                      <p:cBhvr>
                                        <p:cTn id="80" dur="1" fill="hold">
                                          <p:stCondLst>
                                            <p:cond delay="0"/>
                                          </p:stCondLst>
                                        </p:cTn>
                                        <p:tgtEl>
                                          <p:spTgt spid="58"/>
                                        </p:tgtEl>
                                        <p:attrNameLst>
                                          <p:attrName>style.visibility</p:attrName>
                                        </p:attrNameLst>
                                      </p:cBhvr>
                                      <p:to>
                                        <p:strVal val="visible"/>
                                      </p:to>
                                    </p:set>
                                    <p:anim calcmode="lin" valueType="num">
                                      <p:cBhvr>
                                        <p:cTn id="81" dur="1000" fill="hold"/>
                                        <p:tgtEl>
                                          <p:spTgt spid="58"/>
                                        </p:tgtEl>
                                        <p:attrNameLst>
                                          <p:attrName>ppt_w</p:attrName>
                                        </p:attrNameLst>
                                      </p:cBhvr>
                                      <p:tavLst>
                                        <p:tav tm="0">
                                          <p:val>
                                            <p:fltVal val="0"/>
                                          </p:val>
                                        </p:tav>
                                        <p:tav tm="100000">
                                          <p:val>
                                            <p:strVal val="#ppt_w"/>
                                          </p:val>
                                        </p:tav>
                                      </p:tavLst>
                                    </p:anim>
                                    <p:anim calcmode="lin" valueType="num">
                                      <p:cBhvr>
                                        <p:cTn id="82" dur="1000" fill="hold"/>
                                        <p:tgtEl>
                                          <p:spTgt spid="58"/>
                                        </p:tgtEl>
                                        <p:attrNameLst>
                                          <p:attrName>ppt_h</p:attrName>
                                        </p:attrNameLst>
                                      </p:cBhvr>
                                      <p:tavLst>
                                        <p:tav tm="0">
                                          <p:val>
                                            <p:fltVal val="0"/>
                                          </p:val>
                                        </p:tav>
                                        <p:tav tm="100000">
                                          <p:val>
                                            <p:strVal val="#ppt_h"/>
                                          </p:val>
                                        </p:tav>
                                      </p:tavLst>
                                    </p:anim>
                                    <p:anim calcmode="lin" valueType="num">
                                      <p:cBhvr>
                                        <p:cTn id="83" dur="1000" fill="hold"/>
                                        <p:tgtEl>
                                          <p:spTgt spid="58"/>
                                        </p:tgtEl>
                                        <p:attrNameLst>
                                          <p:attrName>style.rotation</p:attrName>
                                        </p:attrNameLst>
                                      </p:cBhvr>
                                      <p:tavLst>
                                        <p:tav tm="0">
                                          <p:val>
                                            <p:fltVal val="90"/>
                                          </p:val>
                                        </p:tav>
                                        <p:tav tm="100000">
                                          <p:val>
                                            <p:fltVal val="0"/>
                                          </p:val>
                                        </p:tav>
                                      </p:tavLst>
                                    </p:anim>
                                    <p:animEffect transition="in" filter="fade">
                                      <p:cBhvr>
                                        <p:cTn id="84" dur="1000"/>
                                        <p:tgtEl>
                                          <p:spTgt spid="58"/>
                                        </p:tgtEl>
                                      </p:cBhvr>
                                    </p:animEffect>
                                  </p:childTnLst>
                                </p:cTn>
                              </p:par>
                              <p:par>
                                <p:cTn id="85" presetID="31" presetClass="entr" presetSubtype="0" fill="hold" grpId="0" nodeType="withEffect">
                                  <p:stCondLst>
                                    <p:cond delay="0"/>
                                  </p:stCondLst>
                                  <p:childTnLst>
                                    <p:set>
                                      <p:cBhvr>
                                        <p:cTn id="86" dur="1" fill="hold">
                                          <p:stCondLst>
                                            <p:cond delay="0"/>
                                          </p:stCondLst>
                                        </p:cTn>
                                        <p:tgtEl>
                                          <p:spTgt spid="32"/>
                                        </p:tgtEl>
                                        <p:attrNameLst>
                                          <p:attrName>style.visibility</p:attrName>
                                        </p:attrNameLst>
                                      </p:cBhvr>
                                      <p:to>
                                        <p:strVal val="visible"/>
                                      </p:to>
                                    </p:set>
                                    <p:anim calcmode="lin" valueType="num">
                                      <p:cBhvr>
                                        <p:cTn id="87" dur="1000" fill="hold"/>
                                        <p:tgtEl>
                                          <p:spTgt spid="32"/>
                                        </p:tgtEl>
                                        <p:attrNameLst>
                                          <p:attrName>ppt_w</p:attrName>
                                        </p:attrNameLst>
                                      </p:cBhvr>
                                      <p:tavLst>
                                        <p:tav tm="0">
                                          <p:val>
                                            <p:fltVal val="0"/>
                                          </p:val>
                                        </p:tav>
                                        <p:tav tm="100000">
                                          <p:val>
                                            <p:strVal val="#ppt_w"/>
                                          </p:val>
                                        </p:tav>
                                      </p:tavLst>
                                    </p:anim>
                                    <p:anim calcmode="lin" valueType="num">
                                      <p:cBhvr>
                                        <p:cTn id="88" dur="1000" fill="hold"/>
                                        <p:tgtEl>
                                          <p:spTgt spid="32"/>
                                        </p:tgtEl>
                                        <p:attrNameLst>
                                          <p:attrName>ppt_h</p:attrName>
                                        </p:attrNameLst>
                                      </p:cBhvr>
                                      <p:tavLst>
                                        <p:tav tm="0">
                                          <p:val>
                                            <p:fltVal val="0"/>
                                          </p:val>
                                        </p:tav>
                                        <p:tav tm="100000">
                                          <p:val>
                                            <p:strVal val="#ppt_h"/>
                                          </p:val>
                                        </p:tav>
                                      </p:tavLst>
                                    </p:anim>
                                    <p:anim calcmode="lin" valueType="num">
                                      <p:cBhvr>
                                        <p:cTn id="89" dur="1000" fill="hold"/>
                                        <p:tgtEl>
                                          <p:spTgt spid="32"/>
                                        </p:tgtEl>
                                        <p:attrNameLst>
                                          <p:attrName>style.rotation</p:attrName>
                                        </p:attrNameLst>
                                      </p:cBhvr>
                                      <p:tavLst>
                                        <p:tav tm="0">
                                          <p:val>
                                            <p:fltVal val="90"/>
                                          </p:val>
                                        </p:tav>
                                        <p:tav tm="100000">
                                          <p:val>
                                            <p:fltVal val="0"/>
                                          </p:val>
                                        </p:tav>
                                      </p:tavLst>
                                    </p:anim>
                                    <p:animEffect transition="in" filter="fade">
                                      <p:cBhvr>
                                        <p:cTn id="90" dur="1000"/>
                                        <p:tgtEl>
                                          <p:spTgt spid="32"/>
                                        </p:tgtEl>
                                      </p:cBhvr>
                                    </p:animEffect>
                                  </p:childTnLst>
                                </p:cTn>
                              </p:par>
                              <p:par>
                                <p:cTn id="91" presetID="31" presetClass="entr" presetSubtype="0" fill="hold" grpId="0" nodeType="withEffect">
                                  <p:stCondLst>
                                    <p:cond delay="0"/>
                                  </p:stCondLst>
                                  <p:childTnLst>
                                    <p:set>
                                      <p:cBhvr>
                                        <p:cTn id="92" dur="1" fill="hold">
                                          <p:stCondLst>
                                            <p:cond delay="0"/>
                                          </p:stCondLst>
                                        </p:cTn>
                                        <p:tgtEl>
                                          <p:spTgt spid="55"/>
                                        </p:tgtEl>
                                        <p:attrNameLst>
                                          <p:attrName>style.visibility</p:attrName>
                                        </p:attrNameLst>
                                      </p:cBhvr>
                                      <p:to>
                                        <p:strVal val="visible"/>
                                      </p:to>
                                    </p:set>
                                    <p:anim calcmode="lin" valueType="num">
                                      <p:cBhvr>
                                        <p:cTn id="93" dur="1000" fill="hold"/>
                                        <p:tgtEl>
                                          <p:spTgt spid="55"/>
                                        </p:tgtEl>
                                        <p:attrNameLst>
                                          <p:attrName>ppt_w</p:attrName>
                                        </p:attrNameLst>
                                      </p:cBhvr>
                                      <p:tavLst>
                                        <p:tav tm="0">
                                          <p:val>
                                            <p:fltVal val="0"/>
                                          </p:val>
                                        </p:tav>
                                        <p:tav tm="100000">
                                          <p:val>
                                            <p:strVal val="#ppt_w"/>
                                          </p:val>
                                        </p:tav>
                                      </p:tavLst>
                                    </p:anim>
                                    <p:anim calcmode="lin" valueType="num">
                                      <p:cBhvr>
                                        <p:cTn id="94" dur="1000" fill="hold"/>
                                        <p:tgtEl>
                                          <p:spTgt spid="55"/>
                                        </p:tgtEl>
                                        <p:attrNameLst>
                                          <p:attrName>ppt_h</p:attrName>
                                        </p:attrNameLst>
                                      </p:cBhvr>
                                      <p:tavLst>
                                        <p:tav tm="0">
                                          <p:val>
                                            <p:fltVal val="0"/>
                                          </p:val>
                                        </p:tav>
                                        <p:tav tm="100000">
                                          <p:val>
                                            <p:strVal val="#ppt_h"/>
                                          </p:val>
                                        </p:tav>
                                      </p:tavLst>
                                    </p:anim>
                                    <p:anim calcmode="lin" valueType="num">
                                      <p:cBhvr>
                                        <p:cTn id="95" dur="1000" fill="hold"/>
                                        <p:tgtEl>
                                          <p:spTgt spid="55"/>
                                        </p:tgtEl>
                                        <p:attrNameLst>
                                          <p:attrName>style.rotation</p:attrName>
                                        </p:attrNameLst>
                                      </p:cBhvr>
                                      <p:tavLst>
                                        <p:tav tm="0">
                                          <p:val>
                                            <p:fltVal val="90"/>
                                          </p:val>
                                        </p:tav>
                                        <p:tav tm="100000">
                                          <p:val>
                                            <p:fltVal val="0"/>
                                          </p:val>
                                        </p:tav>
                                      </p:tavLst>
                                    </p:anim>
                                    <p:animEffect transition="in" filter="fade">
                                      <p:cBhvr>
                                        <p:cTn id="96" dur="1000"/>
                                        <p:tgtEl>
                                          <p:spTgt spid="55"/>
                                        </p:tgtEl>
                                      </p:cBhvr>
                                    </p:animEffect>
                                  </p:childTnLst>
                                </p:cTn>
                              </p:par>
                              <p:par>
                                <p:cTn id="97" presetID="31" presetClass="entr" presetSubtype="0" fill="hold" grpId="0" nodeType="withEffect">
                                  <p:stCondLst>
                                    <p:cond delay="0"/>
                                  </p:stCondLst>
                                  <p:childTnLst>
                                    <p:set>
                                      <p:cBhvr>
                                        <p:cTn id="98" dur="1" fill="hold">
                                          <p:stCondLst>
                                            <p:cond delay="0"/>
                                          </p:stCondLst>
                                        </p:cTn>
                                        <p:tgtEl>
                                          <p:spTgt spid="42"/>
                                        </p:tgtEl>
                                        <p:attrNameLst>
                                          <p:attrName>style.visibility</p:attrName>
                                        </p:attrNameLst>
                                      </p:cBhvr>
                                      <p:to>
                                        <p:strVal val="visible"/>
                                      </p:to>
                                    </p:set>
                                    <p:anim calcmode="lin" valueType="num">
                                      <p:cBhvr>
                                        <p:cTn id="99" dur="1000" fill="hold"/>
                                        <p:tgtEl>
                                          <p:spTgt spid="42"/>
                                        </p:tgtEl>
                                        <p:attrNameLst>
                                          <p:attrName>ppt_w</p:attrName>
                                        </p:attrNameLst>
                                      </p:cBhvr>
                                      <p:tavLst>
                                        <p:tav tm="0">
                                          <p:val>
                                            <p:fltVal val="0"/>
                                          </p:val>
                                        </p:tav>
                                        <p:tav tm="100000">
                                          <p:val>
                                            <p:strVal val="#ppt_w"/>
                                          </p:val>
                                        </p:tav>
                                      </p:tavLst>
                                    </p:anim>
                                    <p:anim calcmode="lin" valueType="num">
                                      <p:cBhvr>
                                        <p:cTn id="100" dur="1000" fill="hold"/>
                                        <p:tgtEl>
                                          <p:spTgt spid="42"/>
                                        </p:tgtEl>
                                        <p:attrNameLst>
                                          <p:attrName>ppt_h</p:attrName>
                                        </p:attrNameLst>
                                      </p:cBhvr>
                                      <p:tavLst>
                                        <p:tav tm="0">
                                          <p:val>
                                            <p:fltVal val="0"/>
                                          </p:val>
                                        </p:tav>
                                        <p:tav tm="100000">
                                          <p:val>
                                            <p:strVal val="#ppt_h"/>
                                          </p:val>
                                        </p:tav>
                                      </p:tavLst>
                                    </p:anim>
                                    <p:anim calcmode="lin" valueType="num">
                                      <p:cBhvr>
                                        <p:cTn id="101" dur="1000" fill="hold"/>
                                        <p:tgtEl>
                                          <p:spTgt spid="42"/>
                                        </p:tgtEl>
                                        <p:attrNameLst>
                                          <p:attrName>style.rotation</p:attrName>
                                        </p:attrNameLst>
                                      </p:cBhvr>
                                      <p:tavLst>
                                        <p:tav tm="0">
                                          <p:val>
                                            <p:fltVal val="90"/>
                                          </p:val>
                                        </p:tav>
                                        <p:tav tm="100000">
                                          <p:val>
                                            <p:fltVal val="0"/>
                                          </p:val>
                                        </p:tav>
                                      </p:tavLst>
                                    </p:anim>
                                    <p:animEffect transition="in" filter="fade">
                                      <p:cBhvr>
                                        <p:cTn id="102" dur="1000"/>
                                        <p:tgtEl>
                                          <p:spTgt spid="42"/>
                                        </p:tgtEl>
                                      </p:cBhvr>
                                    </p:animEffect>
                                  </p:childTnLst>
                                </p:cTn>
                              </p:par>
                              <p:par>
                                <p:cTn id="103" presetID="31" presetClass="entr" presetSubtype="0" fill="hold" grpId="0" nodeType="withEffect">
                                  <p:stCondLst>
                                    <p:cond delay="0"/>
                                  </p:stCondLst>
                                  <p:childTnLst>
                                    <p:set>
                                      <p:cBhvr>
                                        <p:cTn id="104" dur="1" fill="hold">
                                          <p:stCondLst>
                                            <p:cond delay="0"/>
                                          </p:stCondLst>
                                        </p:cTn>
                                        <p:tgtEl>
                                          <p:spTgt spid="45"/>
                                        </p:tgtEl>
                                        <p:attrNameLst>
                                          <p:attrName>style.visibility</p:attrName>
                                        </p:attrNameLst>
                                      </p:cBhvr>
                                      <p:to>
                                        <p:strVal val="visible"/>
                                      </p:to>
                                    </p:set>
                                    <p:anim calcmode="lin" valueType="num">
                                      <p:cBhvr>
                                        <p:cTn id="105" dur="1000" fill="hold"/>
                                        <p:tgtEl>
                                          <p:spTgt spid="45"/>
                                        </p:tgtEl>
                                        <p:attrNameLst>
                                          <p:attrName>ppt_w</p:attrName>
                                        </p:attrNameLst>
                                      </p:cBhvr>
                                      <p:tavLst>
                                        <p:tav tm="0">
                                          <p:val>
                                            <p:fltVal val="0"/>
                                          </p:val>
                                        </p:tav>
                                        <p:tav tm="100000">
                                          <p:val>
                                            <p:strVal val="#ppt_w"/>
                                          </p:val>
                                        </p:tav>
                                      </p:tavLst>
                                    </p:anim>
                                    <p:anim calcmode="lin" valueType="num">
                                      <p:cBhvr>
                                        <p:cTn id="106" dur="1000" fill="hold"/>
                                        <p:tgtEl>
                                          <p:spTgt spid="45"/>
                                        </p:tgtEl>
                                        <p:attrNameLst>
                                          <p:attrName>ppt_h</p:attrName>
                                        </p:attrNameLst>
                                      </p:cBhvr>
                                      <p:tavLst>
                                        <p:tav tm="0">
                                          <p:val>
                                            <p:fltVal val="0"/>
                                          </p:val>
                                        </p:tav>
                                        <p:tav tm="100000">
                                          <p:val>
                                            <p:strVal val="#ppt_h"/>
                                          </p:val>
                                        </p:tav>
                                      </p:tavLst>
                                    </p:anim>
                                    <p:anim calcmode="lin" valueType="num">
                                      <p:cBhvr>
                                        <p:cTn id="107" dur="1000" fill="hold"/>
                                        <p:tgtEl>
                                          <p:spTgt spid="45"/>
                                        </p:tgtEl>
                                        <p:attrNameLst>
                                          <p:attrName>style.rotation</p:attrName>
                                        </p:attrNameLst>
                                      </p:cBhvr>
                                      <p:tavLst>
                                        <p:tav tm="0">
                                          <p:val>
                                            <p:fltVal val="90"/>
                                          </p:val>
                                        </p:tav>
                                        <p:tav tm="100000">
                                          <p:val>
                                            <p:fltVal val="0"/>
                                          </p:val>
                                        </p:tav>
                                      </p:tavLst>
                                    </p:anim>
                                    <p:animEffect transition="in" filter="fade">
                                      <p:cBhvr>
                                        <p:cTn id="108" dur="1000"/>
                                        <p:tgtEl>
                                          <p:spTgt spid="45"/>
                                        </p:tgtEl>
                                      </p:cBhvr>
                                    </p:animEffect>
                                  </p:childTnLst>
                                </p:cTn>
                              </p:par>
                              <p:par>
                                <p:cTn id="109" presetID="31" presetClass="entr" presetSubtype="0" fill="hold" grpId="0" nodeType="withEffect">
                                  <p:stCondLst>
                                    <p:cond delay="0"/>
                                  </p:stCondLst>
                                  <p:childTnLst>
                                    <p:set>
                                      <p:cBhvr>
                                        <p:cTn id="110" dur="1" fill="hold">
                                          <p:stCondLst>
                                            <p:cond delay="0"/>
                                          </p:stCondLst>
                                        </p:cTn>
                                        <p:tgtEl>
                                          <p:spTgt spid="5"/>
                                        </p:tgtEl>
                                        <p:attrNameLst>
                                          <p:attrName>style.visibility</p:attrName>
                                        </p:attrNameLst>
                                      </p:cBhvr>
                                      <p:to>
                                        <p:strVal val="visible"/>
                                      </p:to>
                                    </p:set>
                                    <p:anim calcmode="lin" valueType="num">
                                      <p:cBhvr>
                                        <p:cTn id="111" dur="1000" fill="hold"/>
                                        <p:tgtEl>
                                          <p:spTgt spid="5"/>
                                        </p:tgtEl>
                                        <p:attrNameLst>
                                          <p:attrName>ppt_w</p:attrName>
                                        </p:attrNameLst>
                                      </p:cBhvr>
                                      <p:tavLst>
                                        <p:tav tm="0">
                                          <p:val>
                                            <p:fltVal val="0"/>
                                          </p:val>
                                        </p:tav>
                                        <p:tav tm="100000">
                                          <p:val>
                                            <p:strVal val="#ppt_w"/>
                                          </p:val>
                                        </p:tav>
                                      </p:tavLst>
                                    </p:anim>
                                    <p:anim calcmode="lin" valueType="num">
                                      <p:cBhvr>
                                        <p:cTn id="112" dur="1000" fill="hold"/>
                                        <p:tgtEl>
                                          <p:spTgt spid="5"/>
                                        </p:tgtEl>
                                        <p:attrNameLst>
                                          <p:attrName>ppt_h</p:attrName>
                                        </p:attrNameLst>
                                      </p:cBhvr>
                                      <p:tavLst>
                                        <p:tav tm="0">
                                          <p:val>
                                            <p:fltVal val="0"/>
                                          </p:val>
                                        </p:tav>
                                        <p:tav tm="100000">
                                          <p:val>
                                            <p:strVal val="#ppt_h"/>
                                          </p:val>
                                        </p:tav>
                                      </p:tavLst>
                                    </p:anim>
                                    <p:anim calcmode="lin" valueType="num">
                                      <p:cBhvr>
                                        <p:cTn id="113" dur="1000" fill="hold"/>
                                        <p:tgtEl>
                                          <p:spTgt spid="5"/>
                                        </p:tgtEl>
                                        <p:attrNameLst>
                                          <p:attrName>style.rotation</p:attrName>
                                        </p:attrNameLst>
                                      </p:cBhvr>
                                      <p:tavLst>
                                        <p:tav tm="0">
                                          <p:val>
                                            <p:fltVal val="90"/>
                                          </p:val>
                                        </p:tav>
                                        <p:tav tm="100000">
                                          <p:val>
                                            <p:fltVal val="0"/>
                                          </p:val>
                                        </p:tav>
                                      </p:tavLst>
                                    </p:anim>
                                    <p:animEffect transition="in" filter="fade">
                                      <p:cBhvr>
                                        <p:cTn id="114" dur="1000"/>
                                        <p:tgtEl>
                                          <p:spTgt spid="5"/>
                                        </p:tgtEl>
                                      </p:cBhvr>
                                    </p:animEffect>
                                  </p:childTnLst>
                                </p:cTn>
                              </p:par>
                              <p:par>
                                <p:cTn id="115" presetID="31" presetClass="entr" presetSubtype="0" fill="hold" grpId="0" nodeType="withEffect">
                                  <p:stCondLst>
                                    <p:cond delay="0"/>
                                  </p:stCondLst>
                                  <p:childTnLst>
                                    <p:set>
                                      <p:cBhvr>
                                        <p:cTn id="116" dur="1" fill="hold">
                                          <p:stCondLst>
                                            <p:cond delay="0"/>
                                          </p:stCondLst>
                                        </p:cTn>
                                        <p:tgtEl>
                                          <p:spTgt spid="52"/>
                                        </p:tgtEl>
                                        <p:attrNameLst>
                                          <p:attrName>style.visibility</p:attrName>
                                        </p:attrNameLst>
                                      </p:cBhvr>
                                      <p:to>
                                        <p:strVal val="visible"/>
                                      </p:to>
                                    </p:set>
                                    <p:anim calcmode="lin" valueType="num">
                                      <p:cBhvr>
                                        <p:cTn id="117" dur="1000" fill="hold"/>
                                        <p:tgtEl>
                                          <p:spTgt spid="52"/>
                                        </p:tgtEl>
                                        <p:attrNameLst>
                                          <p:attrName>ppt_w</p:attrName>
                                        </p:attrNameLst>
                                      </p:cBhvr>
                                      <p:tavLst>
                                        <p:tav tm="0">
                                          <p:val>
                                            <p:fltVal val="0"/>
                                          </p:val>
                                        </p:tav>
                                        <p:tav tm="100000">
                                          <p:val>
                                            <p:strVal val="#ppt_w"/>
                                          </p:val>
                                        </p:tav>
                                      </p:tavLst>
                                    </p:anim>
                                    <p:anim calcmode="lin" valueType="num">
                                      <p:cBhvr>
                                        <p:cTn id="118" dur="1000" fill="hold"/>
                                        <p:tgtEl>
                                          <p:spTgt spid="52"/>
                                        </p:tgtEl>
                                        <p:attrNameLst>
                                          <p:attrName>ppt_h</p:attrName>
                                        </p:attrNameLst>
                                      </p:cBhvr>
                                      <p:tavLst>
                                        <p:tav tm="0">
                                          <p:val>
                                            <p:fltVal val="0"/>
                                          </p:val>
                                        </p:tav>
                                        <p:tav tm="100000">
                                          <p:val>
                                            <p:strVal val="#ppt_h"/>
                                          </p:val>
                                        </p:tav>
                                      </p:tavLst>
                                    </p:anim>
                                    <p:anim calcmode="lin" valueType="num">
                                      <p:cBhvr>
                                        <p:cTn id="119" dur="1000" fill="hold"/>
                                        <p:tgtEl>
                                          <p:spTgt spid="52"/>
                                        </p:tgtEl>
                                        <p:attrNameLst>
                                          <p:attrName>style.rotation</p:attrName>
                                        </p:attrNameLst>
                                      </p:cBhvr>
                                      <p:tavLst>
                                        <p:tav tm="0">
                                          <p:val>
                                            <p:fltVal val="90"/>
                                          </p:val>
                                        </p:tav>
                                        <p:tav tm="100000">
                                          <p:val>
                                            <p:fltVal val="0"/>
                                          </p:val>
                                        </p:tav>
                                      </p:tavLst>
                                    </p:anim>
                                    <p:animEffect transition="in" filter="fade">
                                      <p:cBhvr>
                                        <p:cTn id="120" dur="1000"/>
                                        <p:tgtEl>
                                          <p:spTgt spid="52"/>
                                        </p:tgtEl>
                                      </p:cBhvr>
                                    </p:animEffect>
                                  </p:childTnLst>
                                </p:cTn>
                              </p:par>
                              <p:par>
                                <p:cTn id="121" presetID="31" presetClass="entr" presetSubtype="0" fill="hold" grpId="0" nodeType="withEffect">
                                  <p:stCondLst>
                                    <p:cond delay="0"/>
                                  </p:stCondLst>
                                  <p:childTnLst>
                                    <p:set>
                                      <p:cBhvr>
                                        <p:cTn id="122" dur="1" fill="hold">
                                          <p:stCondLst>
                                            <p:cond delay="0"/>
                                          </p:stCondLst>
                                        </p:cTn>
                                        <p:tgtEl>
                                          <p:spTgt spid="63"/>
                                        </p:tgtEl>
                                        <p:attrNameLst>
                                          <p:attrName>style.visibility</p:attrName>
                                        </p:attrNameLst>
                                      </p:cBhvr>
                                      <p:to>
                                        <p:strVal val="visible"/>
                                      </p:to>
                                    </p:set>
                                    <p:anim calcmode="lin" valueType="num">
                                      <p:cBhvr>
                                        <p:cTn id="123" dur="1000" fill="hold"/>
                                        <p:tgtEl>
                                          <p:spTgt spid="63"/>
                                        </p:tgtEl>
                                        <p:attrNameLst>
                                          <p:attrName>ppt_w</p:attrName>
                                        </p:attrNameLst>
                                      </p:cBhvr>
                                      <p:tavLst>
                                        <p:tav tm="0">
                                          <p:val>
                                            <p:fltVal val="0"/>
                                          </p:val>
                                        </p:tav>
                                        <p:tav tm="100000">
                                          <p:val>
                                            <p:strVal val="#ppt_w"/>
                                          </p:val>
                                        </p:tav>
                                      </p:tavLst>
                                    </p:anim>
                                    <p:anim calcmode="lin" valueType="num">
                                      <p:cBhvr>
                                        <p:cTn id="124" dur="1000" fill="hold"/>
                                        <p:tgtEl>
                                          <p:spTgt spid="63"/>
                                        </p:tgtEl>
                                        <p:attrNameLst>
                                          <p:attrName>ppt_h</p:attrName>
                                        </p:attrNameLst>
                                      </p:cBhvr>
                                      <p:tavLst>
                                        <p:tav tm="0">
                                          <p:val>
                                            <p:fltVal val="0"/>
                                          </p:val>
                                        </p:tav>
                                        <p:tav tm="100000">
                                          <p:val>
                                            <p:strVal val="#ppt_h"/>
                                          </p:val>
                                        </p:tav>
                                      </p:tavLst>
                                    </p:anim>
                                    <p:anim calcmode="lin" valueType="num">
                                      <p:cBhvr>
                                        <p:cTn id="125" dur="1000" fill="hold"/>
                                        <p:tgtEl>
                                          <p:spTgt spid="63"/>
                                        </p:tgtEl>
                                        <p:attrNameLst>
                                          <p:attrName>style.rotation</p:attrName>
                                        </p:attrNameLst>
                                      </p:cBhvr>
                                      <p:tavLst>
                                        <p:tav tm="0">
                                          <p:val>
                                            <p:fltVal val="90"/>
                                          </p:val>
                                        </p:tav>
                                        <p:tav tm="100000">
                                          <p:val>
                                            <p:fltVal val="0"/>
                                          </p:val>
                                        </p:tav>
                                      </p:tavLst>
                                    </p:anim>
                                    <p:animEffect transition="in" filter="fade">
                                      <p:cBhvr>
                                        <p:cTn id="126" dur="1000"/>
                                        <p:tgtEl>
                                          <p:spTgt spid="63"/>
                                        </p:tgtEl>
                                      </p:cBhvr>
                                    </p:animEffect>
                                  </p:childTnLst>
                                </p:cTn>
                              </p:par>
                              <p:par>
                                <p:cTn id="127" presetID="31" presetClass="entr" presetSubtype="0" fill="hold" grpId="0" nodeType="withEffect">
                                  <p:stCondLst>
                                    <p:cond delay="0"/>
                                  </p:stCondLst>
                                  <p:childTnLst>
                                    <p:set>
                                      <p:cBhvr>
                                        <p:cTn id="128" dur="1" fill="hold">
                                          <p:stCondLst>
                                            <p:cond delay="0"/>
                                          </p:stCondLst>
                                        </p:cTn>
                                        <p:tgtEl>
                                          <p:spTgt spid="22"/>
                                        </p:tgtEl>
                                        <p:attrNameLst>
                                          <p:attrName>style.visibility</p:attrName>
                                        </p:attrNameLst>
                                      </p:cBhvr>
                                      <p:to>
                                        <p:strVal val="visible"/>
                                      </p:to>
                                    </p:set>
                                    <p:anim calcmode="lin" valueType="num">
                                      <p:cBhvr>
                                        <p:cTn id="129" dur="1000" fill="hold"/>
                                        <p:tgtEl>
                                          <p:spTgt spid="22"/>
                                        </p:tgtEl>
                                        <p:attrNameLst>
                                          <p:attrName>ppt_w</p:attrName>
                                        </p:attrNameLst>
                                      </p:cBhvr>
                                      <p:tavLst>
                                        <p:tav tm="0">
                                          <p:val>
                                            <p:fltVal val="0"/>
                                          </p:val>
                                        </p:tav>
                                        <p:tav tm="100000">
                                          <p:val>
                                            <p:strVal val="#ppt_w"/>
                                          </p:val>
                                        </p:tav>
                                      </p:tavLst>
                                    </p:anim>
                                    <p:anim calcmode="lin" valueType="num">
                                      <p:cBhvr>
                                        <p:cTn id="130" dur="1000" fill="hold"/>
                                        <p:tgtEl>
                                          <p:spTgt spid="22"/>
                                        </p:tgtEl>
                                        <p:attrNameLst>
                                          <p:attrName>ppt_h</p:attrName>
                                        </p:attrNameLst>
                                      </p:cBhvr>
                                      <p:tavLst>
                                        <p:tav tm="0">
                                          <p:val>
                                            <p:fltVal val="0"/>
                                          </p:val>
                                        </p:tav>
                                        <p:tav tm="100000">
                                          <p:val>
                                            <p:strVal val="#ppt_h"/>
                                          </p:val>
                                        </p:tav>
                                      </p:tavLst>
                                    </p:anim>
                                    <p:anim calcmode="lin" valueType="num">
                                      <p:cBhvr>
                                        <p:cTn id="131" dur="1000" fill="hold"/>
                                        <p:tgtEl>
                                          <p:spTgt spid="22"/>
                                        </p:tgtEl>
                                        <p:attrNameLst>
                                          <p:attrName>style.rotation</p:attrName>
                                        </p:attrNameLst>
                                      </p:cBhvr>
                                      <p:tavLst>
                                        <p:tav tm="0">
                                          <p:val>
                                            <p:fltVal val="90"/>
                                          </p:val>
                                        </p:tav>
                                        <p:tav tm="100000">
                                          <p:val>
                                            <p:fltVal val="0"/>
                                          </p:val>
                                        </p:tav>
                                      </p:tavLst>
                                    </p:anim>
                                    <p:animEffect transition="in" filter="fade">
                                      <p:cBhvr>
                                        <p:cTn id="132" dur="1000"/>
                                        <p:tgtEl>
                                          <p:spTgt spid="22"/>
                                        </p:tgtEl>
                                      </p:cBhvr>
                                    </p:animEffect>
                                  </p:childTnLst>
                                </p:cTn>
                              </p:par>
                              <p:par>
                                <p:cTn id="133" presetID="31" presetClass="entr" presetSubtype="0" fill="hold" grpId="0" nodeType="withEffect">
                                  <p:stCondLst>
                                    <p:cond delay="0"/>
                                  </p:stCondLst>
                                  <p:childTnLst>
                                    <p:set>
                                      <p:cBhvr>
                                        <p:cTn id="134" dur="1" fill="hold">
                                          <p:stCondLst>
                                            <p:cond delay="0"/>
                                          </p:stCondLst>
                                        </p:cTn>
                                        <p:tgtEl>
                                          <p:spTgt spid="24"/>
                                        </p:tgtEl>
                                        <p:attrNameLst>
                                          <p:attrName>style.visibility</p:attrName>
                                        </p:attrNameLst>
                                      </p:cBhvr>
                                      <p:to>
                                        <p:strVal val="visible"/>
                                      </p:to>
                                    </p:set>
                                    <p:anim calcmode="lin" valueType="num">
                                      <p:cBhvr>
                                        <p:cTn id="135" dur="1000" fill="hold"/>
                                        <p:tgtEl>
                                          <p:spTgt spid="24"/>
                                        </p:tgtEl>
                                        <p:attrNameLst>
                                          <p:attrName>ppt_w</p:attrName>
                                        </p:attrNameLst>
                                      </p:cBhvr>
                                      <p:tavLst>
                                        <p:tav tm="0">
                                          <p:val>
                                            <p:fltVal val="0"/>
                                          </p:val>
                                        </p:tav>
                                        <p:tav tm="100000">
                                          <p:val>
                                            <p:strVal val="#ppt_w"/>
                                          </p:val>
                                        </p:tav>
                                      </p:tavLst>
                                    </p:anim>
                                    <p:anim calcmode="lin" valueType="num">
                                      <p:cBhvr>
                                        <p:cTn id="136" dur="1000" fill="hold"/>
                                        <p:tgtEl>
                                          <p:spTgt spid="24"/>
                                        </p:tgtEl>
                                        <p:attrNameLst>
                                          <p:attrName>ppt_h</p:attrName>
                                        </p:attrNameLst>
                                      </p:cBhvr>
                                      <p:tavLst>
                                        <p:tav tm="0">
                                          <p:val>
                                            <p:fltVal val="0"/>
                                          </p:val>
                                        </p:tav>
                                        <p:tav tm="100000">
                                          <p:val>
                                            <p:strVal val="#ppt_h"/>
                                          </p:val>
                                        </p:tav>
                                      </p:tavLst>
                                    </p:anim>
                                    <p:anim calcmode="lin" valueType="num">
                                      <p:cBhvr>
                                        <p:cTn id="137" dur="1000" fill="hold"/>
                                        <p:tgtEl>
                                          <p:spTgt spid="24"/>
                                        </p:tgtEl>
                                        <p:attrNameLst>
                                          <p:attrName>style.rotation</p:attrName>
                                        </p:attrNameLst>
                                      </p:cBhvr>
                                      <p:tavLst>
                                        <p:tav tm="0">
                                          <p:val>
                                            <p:fltVal val="90"/>
                                          </p:val>
                                        </p:tav>
                                        <p:tav tm="100000">
                                          <p:val>
                                            <p:fltVal val="0"/>
                                          </p:val>
                                        </p:tav>
                                      </p:tavLst>
                                    </p:anim>
                                    <p:animEffect transition="in" filter="fade">
                                      <p:cBhvr>
                                        <p:cTn id="138" dur="1000"/>
                                        <p:tgtEl>
                                          <p:spTgt spid="24"/>
                                        </p:tgtEl>
                                      </p:cBhvr>
                                    </p:animEffect>
                                  </p:childTnLst>
                                </p:cTn>
                              </p:par>
                            </p:childTnLst>
                          </p:cTn>
                        </p:par>
                      </p:childTnLst>
                    </p:cTn>
                  </p:par>
                  <p:par>
                    <p:cTn id="139" fill="hold" nodeType="clickPar">
                      <p:stCondLst>
                        <p:cond delay="indefinite"/>
                      </p:stCondLst>
                      <p:childTnLst>
                        <p:par>
                          <p:cTn id="140" fill="hold" nodeType="withGroup">
                            <p:stCondLst>
                              <p:cond delay="0"/>
                            </p:stCondLst>
                            <p:childTnLst>
                              <p:par>
                                <p:cTn id="141" presetID="10" presetClass="entr" presetSubtype="0" fill="hold" nodeType="clickEffect">
                                  <p:stCondLst>
                                    <p:cond delay="0"/>
                                  </p:stCondLst>
                                  <p:childTnLst>
                                    <p:set>
                                      <p:cBhvr>
                                        <p:cTn id="142" dur="1" fill="hold">
                                          <p:stCondLst>
                                            <p:cond delay="0"/>
                                          </p:stCondLst>
                                        </p:cTn>
                                        <p:tgtEl>
                                          <p:spTgt spid="2"/>
                                        </p:tgtEl>
                                        <p:attrNameLst>
                                          <p:attrName>style.visibility</p:attrName>
                                        </p:attrNameLst>
                                      </p:cBhvr>
                                      <p:to>
                                        <p:strVal val="visible"/>
                                      </p:to>
                                    </p:set>
                                    <p:animEffect transition="in" filter="fade">
                                      <p:cBhvr>
                                        <p:cTn id="14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P spid="10" grpId="0" animBg="1"/>
      <p:bldP spid="12" grpId="0" animBg="1"/>
      <p:bldP spid="14" grpId="0" animBg="1"/>
      <p:bldP spid="16" grpId="0" animBg="1"/>
      <p:bldP spid="22" grpId="0" animBg="1"/>
      <p:bldP spid="24" grpId="0" animBg="1"/>
      <p:bldP spid="26" grpId="0" animBg="1"/>
      <p:bldP spid="32" grpId="0" animBg="1"/>
      <p:bldP spid="35" grpId="0" animBg="1"/>
      <p:bldP spid="39" grpId="0" animBg="1"/>
      <p:bldP spid="42" grpId="0" animBg="1"/>
      <p:bldP spid="45" grpId="0" animBg="1"/>
      <p:bldP spid="51" grpId="0" animBg="1"/>
      <p:bldP spid="52" grpId="0" animBg="1"/>
      <p:bldP spid="55" grpId="0" animBg="1"/>
      <p:bldP spid="58" grpId="0" animBg="1"/>
      <p:bldP spid="61" grpId="0" animBg="1"/>
      <p:bldP spid="63" grpId="0" animBg="1"/>
      <p:bldP spid="66" grpId="0" animBg="1"/>
      <p:bldP spid="69"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Setting up your classroom</a:t>
            </a:r>
          </a:p>
        </p:txBody>
      </p:sp>
      <p:sp>
        <p:nvSpPr>
          <p:cNvPr id="3" name="Content Placeholder 2"/>
          <p:cNvSpPr>
            <a:spLocks noGrp="1"/>
          </p:cNvSpPr>
          <p:nvPr>
            <p:ph idx="1"/>
          </p:nvPr>
        </p:nvSpPr>
        <p:spPr/>
        <p:txBody>
          <a:bodyPr/>
          <a:lstStyle/>
          <a:p>
            <a:pPr>
              <a:buFont typeface="Wingdings" charset="2"/>
              <a:buChar char="ü"/>
            </a:pPr>
            <a:r>
              <a:rPr lang="en-US" altLang="en-US">
                <a:ea typeface="ＭＳ Ｐゴシック" charset="-128"/>
                <a:cs typeface="Helvetica" charset="0"/>
              </a:rPr>
              <a:t>Physical Materials (workbooks, pens, etc)</a:t>
            </a:r>
          </a:p>
          <a:p>
            <a:pPr>
              <a:buFont typeface="Wingdings" charset="2"/>
              <a:buChar char="ü"/>
            </a:pPr>
            <a:endParaRPr lang="en-US" altLang="en-US">
              <a:ea typeface="ＭＳ Ｐゴシック" charset="-128"/>
              <a:cs typeface="Helvetica" charset="0"/>
            </a:endParaRPr>
          </a:p>
          <a:p>
            <a:pPr>
              <a:buFont typeface="Wingdings" charset="2"/>
              <a:buChar char="ü"/>
            </a:pPr>
            <a:r>
              <a:rPr lang="en-US" altLang="en-US">
                <a:ea typeface="ＭＳ Ｐゴシック" charset="-128"/>
                <a:cs typeface="Helvetica" charset="0"/>
              </a:rPr>
              <a:t>One computer for each pair of students</a:t>
            </a:r>
          </a:p>
          <a:p>
            <a:pPr>
              <a:buFont typeface="Wingdings" charset="2"/>
              <a:buChar char="ü"/>
            </a:pPr>
            <a:endParaRPr lang="en-US" altLang="en-US">
              <a:ea typeface="ＭＳ Ｐゴシック" charset="-128"/>
              <a:cs typeface="Helvetica" charset="0"/>
            </a:endParaRPr>
          </a:p>
          <a:p>
            <a:pPr>
              <a:buFont typeface="Wingdings" charset="2"/>
              <a:buChar char="ü"/>
            </a:pPr>
            <a:r>
              <a:rPr lang="en-US" altLang="en-US">
                <a:ea typeface="ＭＳ Ｐゴシック" charset="-128"/>
                <a:cs typeface="Helvetica" charset="0"/>
              </a:rPr>
              <a:t>Gmail Account (per-class? per-pair?)</a:t>
            </a:r>
          </a:p>
          <a:p>
            <a:pPr>
              <a:buFont typeface="Wingdings" charset="2"/>
              <a:buChar char="ü"/>
            </a:pPr>
            <a:endParaRPr lang="en-US" altLang="en-US">
              <a:ea typeface="ＭＳ Ｐゴシック" charset="-128"/>
              <a:cs typeface="Helvetica" charset="0"/>
            </a:endParaRPr>
          </a:p>
          <a:p>
            <a:pPr>
              <a:buFont typeface="Wingdings" charset="2"/>
              <a:buChar char="ü"/>
            </a:pPr>
            <a:r>
              <a:rPr lang="en-US" altLang="en-US">
                <a:ea typeface="ＭＳ Ｐゴシック" charset="-128"/>
                <a:cs typeface="Helvetica" charset="0"/>
              </a:rPr>
              <a:t>Log into </a:t>
            </a:r>
            <a:r>
              <a:rPr lang="en-US" altLang="en-US">
                <a:ea typeface="ＭＳ Ｐゴシック" charset="-128"/>
                <a:cs typeface="Helvetica" charset="0"/>
                <a:hlinkClick r:id="rId2"/>
              </a:rPr>
              <a:t>www.WeScheme.org</a:t>
            </a:r>
            <a:r>
              <a:rPr lang="en-US" altLang="en-US">
                <a:ea typeface="ＭＳ Ｐゴシック" charset="-128"/>
                <a:cs typeface="Helvetica" charset="0"/>
              </a:rPr>
              <a:t> (IE9+, FF, Chrome)</a:t>
            </a:r>
          </a:p>
          <a:p>
            <a:pPr>
              <a:buFont typeface="Wingdings" charset="2"/>
              <a:buChar char="ü"/>
            </a:pPr>
            <a:endParaRPr lang="en-US" altLang="en-US">
              <a:ea typeface="ＭＳ Ｐゴシック" charset="-128"/>
              <a:cs typeface="Helvetica" charset="0"/>
            </a:endParaRPr>
          </a:p>
          <a:p>
            <a:pPr>
              <a:buFont typeface="Wingdings" charset="2"/>
              <a:buChar char="ü"/>
            </a:pPr>
            <a:r>
              <a:rPr lang="en-US" altLang="en-US">
                <a:ea typeface="ＭＳ Ｐゴシック" charset="-128"/>
                <a:cs typeface="Helvetica" charset="0"/>
              </a:rPr>
              <a:t>Go to </a:t>
            </a:r>
            <a:r>
              <a:rPr lang="en-US" altLang="en-US">
                <a:ea typeface="ＭＳ Ｐゴシック" charset="-128"/>
                <a:cs typeface="Helvetica" charset="0"/>
                <a:hlinkClick r:id="rId3"/>
              </a:rPr>
              <a:t>www.BootstrapWorld.org/materials</a:t>
            </a:r>
            <a:endParaRPr lang="en-US" altLang="en-US">
              <a:ea typeface="ＭＳ Ｐゴシック" charset="-128"/>
              <a:cs typeface="Helvetica" charset="0"/>
            </a:endParaRPr>
          </a:p>
          <a:p>
            <a:pPr>
              <a:buFont typeface="Wingdings" charset="2"/>
              <a:buChar char="ü"/>
            </a:pPr>
            <a:endParaRPr lang="en-US" altLang="en-US">
              <a:ea typeface="ＭＳ Ｐゴシック" charset="-128"/>
              <a:cs typeface="Helvetica" charset="0"/>
            </a:endParaRPr>
          </a:p>
        </p:txBody>
      </p:sp>
      <p:sp>
        <p:nvSpPr>
          <p:cNvPr id="52227"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13988F24-226F-8044-9446-71CFDA462426}" type="slidenum">
              <a:rPr lang="en-US" altLang="en-US" sz="1200">
                <a:solidFill>
                  <a:srgbClr val="D38E27"/>
                </a:solidFill>
                <a:latin typeface="Arial" charset="0"/>
              </a:rPr>
              <a:pPr>
                <a:spcBef>
                  <a:spcPct val="0"/>
                </a:spcBef>
                <a:buClrTx/>
                <a:buSzTx/>
                <a:buFontTx/>
                <a:buNone/>
              </a:pPr>
              <a:t>20</a:t>
            </a:fld>
            <a:endParaRPr lang="en-US" altLang="en-US" sz="1200">
              <a:solidFill>
                <a:srgbClr val="D38E27"/>
              </a:solidFill>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animEffect transition="in" filter="fade">
                                      <p:cBhvr>
                                        <p:cTn id="2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Unit 1</a:t>
            </a:r>
          </a:p>
        </p:txBody>
      </p:sp>
    </p:spTree>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err="1"/>
              <a:t>NinjaCat</a:t>
            </a:r>
            <a:endParaRPr lang="en-US" dirty="0"/>
          </a:p>
        </p:txBody>
      </p:sp>
      <p:sp>
        <p:nvSpPr>
          <p:cNvPr id="55298" name="Content Placeholder 2"/>
          <p:cNvSpPr>
            <a:spLocks noGrp="1"/>
          </p:cNvSpPr>
          <p:nvPr>
            <p:ph idx="1"/>
          </p:nvPr>
        </p:nvSpPr>
        <p:spPr/>
        <p:txBody>
          <a:bodyPr/>
          <a:lstStyle/>
          <a:p>
            <a:endParaRPr lang="en-US" altLang="en-US">
              <a:latin typeface="Helvetica" charset="0"/>
              <a:ea typeface="ＭＳ Ｐゴシック" charset="-128"/>
              <a:cs typeface="Helvetica"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81000" y="1465263"/>
            <a:ext cx="8177213" cy="5392737"/>
          </a:xfrm>
          <a:prstGeom prst="rect">
            <a:avLst/>
          </a:prstGeom>
          <a:noFill/>
          <a:ln>
            <a:noFill/>
          </a:ln>
          <a:effectLst>
            <a:outerShdw blurRad="292100" dist="139700" dir="2700000" algn="tl" rotWithShape="0">
              <a:srgbClr val="333333">
                <a:alpha val="64998"/>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300" name="TextBox 5"/>
          <p:cNvSpPr txBox="1">
            <a:spLocks noChangeArrowheads="1"/>
          </p:cNvSpPr>
          <p:nvPr/>
        </p:nvSpPr>
        <p:spPr bwMode="auto">
          <a:xfrm>
            <a:off x="457200" y="2057400"/>
            <a:ext cx="8077200" cy="966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2686050" algn="l"/>
                <a:tab pos="5434013"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2686050" algn="l"/>
                <a:tab pos="5434013"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2686050" algn="l"/>
                <a:tab pos="5434013"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2686050" algn="l"/>
                <a:tab pos="5434013"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2686050" algn="l"/>
                <a:tab pos="5434013"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2686050" algn="l"/>
                <a:tab pos="5434013"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2686050" algn="l"/>
                <a:tab pos="5434013"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2686050" algn="l"/>
                <a:tab pos="5434013"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2686050" algn="l"/>
                <a:tab pos="5434013" algn="l"/>
              </a:tabLst>
              <a:defRPr sz="1600">
                <a:solidFill>
                  <a:srgbClr val="000000"/>
                </a:solidFill>
                <a:latin typeface="Helvetica" charset="0"/>
                <a:ea typeface="ＭＳ Ｐゴシック" charset="-128"/>
                <a:cs typeface="Helvetica" charset="0"/>
              </a:defRPr>
            </a:lvl9pPr>
          </a:lstStyle>
          <a:p>
            <a:pPr>
              <a:lnSpc>
                <a:spcPct val="120000"/>
              </a:lnSpc>
              <a:spcBef>
                <a:spcPct val="0"/>
              </a:spcBef>
              <a:buClrTx/>
              <a:buSzTx/>
              <a:buFontTx/>
              <a:buNone/>
            </a:pPr>
            <a:r>
              <a:rPr lang="en-US" altLang="en-US" sz="2400">
                <a:latin typeface="Comic Sans MS" charset="0"/>
              </a:rPr>
              <a:t>Dog		x-coordinate</a:t>
            </a:r>
          </a:p>
          <a:p>
            <a:pPr>
              <a:lnSpc>
                <a:spcPct val="120000"/>
              </a:lnSpc>
              <a:spcBef>
                <a:spcPct val="0"/>
              </a:spcBef>
              <a:buClrTx/>
              <a:buSzTx/>
              <a:buFontTx/>
              <a:buNone/>
            </a:pPr>
            <a:endParaRPr lang="en-US" altLang="en-US" sz="2400">
              <a:latin typeface="Comic Sans MS" charset="0"/>
            </a:endParaRPr>
          </a:p>
        </p:txBody>
      </p:sp>
      <p:sp>
        <p:nvSpPr>
          <p:cNvPr id="55301"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6EBCBC83-07BA-3E4D-AFEF-A7D201004A97}" type="slidenum">
              <a:rPr lang="en-US" altLang="en-US" sz="1200">
                <a:solidFill>
                  <a:srgbClr val="D38E27"/>
                </a:solidFill>
                <a:latin typeface="Arial" charset="0"/>
              </a:rPr>
              <a:pPr>
                <a:spcBef>
                  <a:spcPct val="0"/>
                </a:spcBef>
                <a:buClrTx/>
                <a:buSzTx/>
                <a:buFontTx/>
                <a:buNone/>
              </a:pPr>
              <a:t>22</a:t>
            </a:fld>
            <a:endParaRPr lang="en-US" altLang="en-US" sz="1200">
              <a:solidFill>
                <a:srgbClr val="D38E27"/>
              </a:solidFill>
              <a:latin typeface="Arial" charset="0"/>
            </a:endParaRPr>
          </a:p>
        </p:txBody>
      </p:sp>
      <p:sp>
        <p:nvSpPr>
          <p:cNvPr id="3" name="TextBox 2"/>
          <p:cNvSpPr txBox="1">
            <a:spLocks noChangeArrowheads="1"/>
          </p:cNvSpPr>
          <p:nvPr/>
        </p:nvSpPr>
        <p:spPr bwMode="auto">
          <a:xfrm>
            <a:off x="3429000" y="2133600"/>
            <a:ext cx="19050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Comic Sans MS" charset="0"/>
              </a:rPr>
              <a:t>position</a:t>
            </a:r>
          </a:p>
        </p:txBody>
      </p:sp>
      <p:sp>
        <p:nvSpPr>
          <p:cNvPr id="4" name="TextBox 3"/>
          <p:cNvSpPr txBox="1">
            <a:spLocks noChangeArrowheads="1"/>
          </p:cNvSpPr>
          <p:nvPr/>
        </p:nvSpPr>
        <p:spPr bwMode="auto">
          <a:xfrm>
            <a:off x="3124200" y="2133600"/>
            <a:ext cx="31242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latin typeface="Comic Sans MS" charset="0"/>
              </a:rPr>
              <a:t>moves to the left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xit"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Game Brainstorming</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90600" y="1676400"/>
            <a:ext cx="7239000" cy="5172075"/>
          </a:xfrm>
          <a:prstGeom prst="rect">
            <a:avLst/>
          </a:prstGeom>
          <a:noFill/>
          <a:ln>
            <a:noFill/>
          </a:ln>
          <a:effectLst>
            <a:outerShdw blurRad="292100" dist="139700" dir="2700000" algn="tl" rotWithShape="0">
              <a:srgbClr val="333333">
                <a:alpha val="64998"/>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p:cNvSpPr txBox="1">
            <a:spLocks noChangeArrowheads="1"/>
          </p:cNvSpPr>
          <p:nvPr/>
        </p:nvSpPr>
        <p:spPr bwMode="auto">
          <a:xfrm>
            <a:off x="3124200" y="1905000"/>
            <a:ext cx="14684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Comic Sans MS" charset="0"/>
              </a:rPr>
              <a:t>In Space</a:t>
            </a:r>
          </a:p>
        </p:txBody>
      </p:sp>
      <p:sp>
        <p:nvSpPr>
          <p:cNvPr id="7" name="TextBox 6"/>
          <p:cNvSpPr txBox="1">
            <a:spLocks noChangeArrowheads="1"/>
          </p:cNvSpPr>
          <p:nvPr/>
        </p:nvSpPr>
        <p:spPr bwMode="auto">
          <a:xfrm>
            <a:off x="2438400" y="3124200"/>
            <a:ext cx="28987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Comic Sans MS" charset="0"/>
              </a:rPr>
              <a:t>Astronaut Squirrel</a:t>
            </a:r>
          </a:p>
        </p:txBody>
      </p:sp>
      <p:sp>
        <p:nvSpPr>
          <p:cNvPr id="8" name="TextBox 7"/>
          <p:cNvSpPr txBox="1">
            <a:spLocks noChangeArrowheads="1"/>
          </p:cNvSpPr>
          <p:nvPr/>
        </p:nvSpPr>
        <p:spPr bwMode="auto">
          <a:xfrm>
            <a:off x="2514600" y="4724400"/>
            <a:ext cx="103028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Comic Sans MS" charset="0"/>
              </a:rPr>
              <a:t>Candy</a:t>
            </a:r>
          </a:p>
        </p:txBody>
      </p:sp>
      <p:sp>
        <p:nvSpPr>
          <p:cNvPr id="9" name="TextBox 8"/>
          <p:cNvSpPr txBox="1">
            <a:spLocks noChangeArrowheads="1"/>
          </p:cNvSpPr>
          <p:nvPr/>
        </p:nvSpPr>
        <p:spPr bwMode="auto">
          <a:xfrm>
            <a:off x="2590800" y="6324600"/>
            <a:ext cx="19383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Comic Sans MS" charset="0"/>
              </a:rPr>
              <a:t>Alien Shark!</a:t>
            </a:r>
          </a:p>
        </p:txBody>
      </p:sp>
      <p:sp>
        <p:nvSpPr>
          <p:cNvPr id="56327"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38442FCA-EE61-4148-8875-AA5B96957EF7}" type="slidenum">
              <a:rPr lang="en-US" altLang="en-US" sz="1200">
                <a:solidFill>
                  <a:srgbClr val="D38E27"/>
                </a:solidFill>
                <a:latin typeface="Arial" charset="0"/>
              </a:rPr>
              <a:pPr>
                <a:spcBef>
                  <a:spcPct val="0"/>
                </a:spcBef>
                <a:buClrTx/>
                <a:buSzTx/>
                <a:buFontTx/>
                <a:buNone/>
              </a:pPr>
              <a:t>23</a:t>
            </a:fld>
            <a:endParaRPr lang="en-US" altLang="en-US" sz="1200">
              <a:solidFill>
                <a:srgbClr val="D38E27"/>
              </a:solidFill>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P spid="8" grpId="0"/>
      <p:bldP spid="9"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Starting to Program…</a:t>
            </a:r>
          </a:p>
        </p:txBody>
      </p:sp>
      <p:sp>
        <p:nvSpPr>
          <p:cNvPr id="11" name="Content Placeholder 10"/>
          <p:cNvSpPr>
            <a:spLocks noGrp="1"/>
          </p:cNvSpPr>
          <p:nvPr>
            <p:ph idx="1"/>
          </p:nvPr>
        </p:nvSpPr>
        <p:spPr/>
        <p:txBody>
          <a:bodyPr/>
          <a:lstStyle/>
          <a:p>
            <a:r>
              <a:rPr lang="en-US" altLang="en-US">
                <a:ea typeface="ＭＳ Ｐゴシック" charset="-128"/>
                <a:cs typeface="Helvetica" charset="0"/>
              </a:rPr>
              <a:t>In </a:t>
            </a:r>
            <a:r>
              <a:rPr lang="en-US" altLang="en-US">
                <a:ea typeface="ＭＳ Ｐゴシック" charset="-128"/>
                <a:cs typeface="Helvetica" charset="0"/>
                <a:hlinkClick r:id="rId2"/>
              </a:rPr>
              <a:t>www.WeScheme.org</a:t>
            </a:r>
            <a:r>
              <a:rPr lang="en-US" altLang="en-US">
                <a:ea typeface="ＭＳ Ｐゴシック" charset="-128"/>
                <a:cs typeface="Helvetica" charset="0"/>
              </a:rPr>
              <a:t>…</a:t>
            </a:r>
          </a:p>
          <a:p>
            <a:r>
              <a:rPr lang="en-US" altLang="en-US">
                <a:ea typeface="ＭＳ Ｐゴシック" charset="-128"/>
                <a:cs typeface="Helvetica" charset="0"/>
              </a:rPr>
              <a:t>Start a New Program</a:t>
            </a:r>
          </a:p>
          <a:p>
            <a:r>
              <a:rPr lang="en-US" altLang="en-US">
                <a:ea typeface="ＭＳ Ｐゴシック" charset="-128"/>
                <a:cs typeface="Helvetica" charset="0"/>
              </a:rPr>
              <a:t>About the Editor…</a:t>
            </a:r>
          </a:p>
          <a:p>
            <a:r>
              <a:rPr lang="en-US" altLang="en-US">
                <a:ea typeface="ＭＳ Ｐゴシック" charset="-128"/>
                <a:cs typeface="Helvetica" charset="0"/>
              </a:rPr>
              <a:t>Let there be Numbers!</a:t>
            </a:r>
          </a:p>
        </p:txBody>
      </p:sp>
      <p:sp>
        <p:nvSpPr>
          <p:cNvPr id="57347"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325D7030-A847-4249-B5A5-D5A3CA17FFF8}" type="slidenum">
              <a:rPr lang="en-US" altLang="en-US" sz="1200">
                <a:solidFill>
                  <a:srgbClr val="D38E27"/>
                </a:solidFill>
                <a:latin typeface="Arial" charset="0"/>
              </a:rPr>
              <a:pPr>
                <a:spcBef>
                  <a:spcPct val="0"/>
                </a:spcBef>
                <a:buClrTx/>
                <a:buSzTx/>
                <a:buFontTx/>
                <a:buNone/>
              </a:pPr>
              <a:t>24</a:t>
            </a:fld>
            <a:endParaRPr lang="en-US" altLang="en-US" sz="1200">
              <a:solidFill>
                <a:srgbClr val="D38E27"/>
              </a:solidFill>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xEl>
                                              <p:pRg st="1" end="1"/>
                                            </p:txEl>
                                          </p:spTgt>
                                        </p:tgtEl>
                                        <p:attrNameLst>
                                          <p:attrName>style.visibility</p:attrName>
                                        </p:attrNameLst>
                                      </p:cBhvr>
                                      <p:to>
                                        <p:strVal val="visible"/>
                                      </p:to>
                                    </p:set>
                                    <p:animEffect transition="in" filter="fade">
                                      <p:cBhvr>
                                        <p:cTn id="12" dur="500"/>
                                        <p:tgtEl>
                                          <p:spTgt spid="11">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xEl>
                                              <p:pRg st="2" end="2"/>
                                            </p:txEl>
                                          </p:spTgt>
                                        </p:tgtEl>
                                        <p:attrNameLst>
                                          <p:attrName>style.visibility</p:attrName>
                                        </p:attrNameLst>
                                      </p:cBhvr>
                                      <p:to>
                                        <p:strVal val="visible"/>
                                      </p:to>
                                    </p:set>
                                    <p:animEffect transition="in" filter="fade">
                                      <p:cBhvr>
                                        <p:cTn id="17" dur="500"/>
                                        <p:tgtEl>
                                          <p:spTgt spid="11">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nodeType="clickEffect">
                                  <p:stCondLst>
                                    <p:cond delay="0"/>
                                  </p:stCondLst>
                                  <p:childTnLst>
                                    <p:set>
                                      <p:cBhvr>
                                        <p:cTn id="21" dur="1" fill="hold">
                                          <p:stCondLst>
                                            <p:cond delay="0"/>
                                          </p:stCondLst>
                                        </p:cTn>
                                        <p:tgtEl>
                                          <p:spTgt spid="11">
                                            <p:txEl>
                                              <p:pRg st="3" end="3"/>
                                            </p:txEl>
                                          </p:spTgt>
                                        </p:tgtEl>
                                        <p:attrNameLst>
                                          <p:attrName>style.visibility</p:attrName>
                                        </p:attrNameLst>
                                      </p:cBhvr>
                                      <p:to>
                                        <p:strVal val="visible"/>
                                      </p:to>
                                    </p:set>
                                    <p:animEffect transition="in" filter="fade">
                                      <p:cBhvr>
                                        <p:cTn id="22" dur="500"/>
                                        <p:tgtEl>
                                          <p:spTgt spid="1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Driver / Navigator</a:t>
            </a:r>
          </a:p>
        </p:txBody>
      </p:sp>
      <p:sp>
        <p:nvSpPr>
          <p:cNvPr id="3" name="Content Placeholder 2"/>
          <p:cNvSpPr>
            <a:spLocks noGrp="1"/>
          </p:cNvSpPr>
          <p:nvPr>
            <p:ph idx="1"/>
          </p:nvPr>
        </p:nvSpPr>
        <p:spPr/>
        <p:txBody>
          <a:bodyPr/>
          <a:lstStyle/>
          <a:p>
            <a:pPr eaLnBrk="1" hangingPunct="1">
              <a:lnSpc>
                <a:spcPct val="200000"/>
              </a:lnSpc>
              <a:spcAft>
                <a:spcPts val="1800"/>
              </a:spcAft>
              <a:buClr>
                <a:srgbClr val="4C4C4C"/>
              </a:buClr>
              <a:buFont typeface="Arial" charset="0"/>
              <a:buChar char="•"/>
            </a:pPr>
            <a:r>
              <a:rPr lang="en-US" altLang="en-US">
                <a:ea typeface="ＭＳ Ｐゴシック" charset="-128"/>
                <a:cs typeface="Helvetica" charset="0"/>
              </a:rPr>
              <a:t>Pair programming needs structure!</a:t>
            </a:r>
          </a:p>
          <a:p>
            <a:pPr eaLnBrk="1" hangingPunct="1">
              <a:lnSpc>
                <a:spcPct val="200000"/>
              </a:lnSpc>
              <a:spcAft>
                <a:spcPts val="1800"/>
              </a:spcAft>
              <a:buClr>
                <a:srgbClr val="4C4C4C"/>
              </a:buClr>
              <a:buFont typeface="Arial" charset="0"/>
              <a:buChar char="•"/>
            </a:pPr>
            <a:r>
              <a:rPr lang="en-US" altLang="en-US">
                <a:ea typeface="ＭＳ Ｐゴシック" charset="-128"/>
                <a:cs typeface="Helvetica" charset="0"/>
              </a:rPr>
              <a:t>The “Driver” has their eyes on the computer</a:t>
            </a:r>
            <a:endParaRPr lang="en-US" altLang="ja-JP">
              <a:ea typeface="ＭＳ Ｐゴシック" charset="-128"/>
              <a:cs typeface="Helvetica" charset="0"/>
            </a:endParaRPr>
          </a:p>
          <a:p>
            <a:pPr eaLnBrk="1" hangingPunct="1">
              <a:lnSpc>
                <a:spcPct val="200000"/>
              </a:lnSpc>
              <a:spcAft>
                <a:spcPts val="1800"/>
              </a:spcAft>
              <a:buClr>
                <a:srgbClr val="4C4C4C"/>
              </a:buClr>
              <a:buFont typeface="Arial" charset="0"/>
              <a:buChar char="•"/>
            </a:pPr>
            <a:r>
              <a:rPr lang="en-US" altLang="en-US">
                <a:ea typeface="ＭＳ Ｐゴシック" charset="-128"/>
                <a:cs typeface="Helvetica" charset="0"/>
              </a:rPr>
              <a:t>The “Navigator” has their eyes on the workbook</a:t>
            </a:r>
          </a:p>
          <a:p>
            <a:pPr eaLnBrk="1" hangingPunct="1">
              <a:lnSpc>
                <a:spcPct val="200000"/>
              </a:lnSpc>
              <a:spcAft>
                <a:spcPts val="1800"/>
              </a:spcAft>
              <a:buClr>
                <a:srgbClr val="4C4C4C"/>
              </a:buClr>
              <a:buFont typeface="Arial" charset="0"/>
              <a:buChar char="•"/>
            </a:pPr>
            <a:r>
              <a:rPr lang="en-US" altLang="en-US">
                <a:ea typeface="ＭＳ Ｐゴシック" charset="-128"/>
                <a:cs typeface="Helvetica" charset="0"/>
              </a:rPr>
              <a:t>Switch roles regularly</a:t>
            </a:r>
          </a:p>
          <a:p>
            <a:pPr>
              <a:lnSpc>
                <a:spcPct val="200000"/>
              </a:lnSpc>
              <a:buFont typeface="Wingdings" charset="2"/>
              <a:buNone/>
            </a:pPr>
            <a:endParaRPr lang="en-US" altLang="en-US">
              <a:ea typeface="ＭＳ Ｐゴシック" charset="-128"/>
              <a:cs typeface="Helvetica" charset="0"/>
            </a:endParaRPr>
          </a:p>
        </p:txBody>
      </p:sp>
      <p:sp>
        <p:nvSpPr>
          <p:cNvPr id="66563"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B8E56403-A9FD-224D-BC80-F575094B92A6}" type="slidenum">
              <a:rPr lang="en-US" altLang="en-US" sz="1200">
                <a:solidFill>
                  <a:srgbClr val="D38E27"/>
                </a:solidFill>
                <a:latin typeface="Arial" charset="0"/>
              </a:rPr>
              <a:pPr>
                <a:spcBef>
                  <a:spcPct val="0"/>
                </a:spcBef>
                <a:buClrTx/>
                <a:buSzTx/>
                <a:buFontTx/>
                <a:buNone/>
              </a:pPr>
              <a:t>25</a:t>
            </a:fld>
            <a:endParaRPr lang="en-US" altLang="en-US" sz="1200">
              <a:solidFill>
                <a:srgbClr val="D38E27"/>
              </a:solidFill>
              <a:latin typeface="Arial" charset="0"/>
            </a:endParaRPr>
          </a:p>
        </p:txBody>
      </p:sp>
    </p:spTree>
    <p:extLst>
      <p:ext uri="{BB962C8B-B14F-4D97-AF65-F5344CB8AC3E}">
        <p14:creationId xmlns:p14="http://schemas.microsoft.com/office/powerpoint/2010/main" val="208762516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 name="Group 30"/>
          <p:cNvGrpSpPr>
            <a:grpSpLocks/>
          </p:cNvGrpSpPr>
          <p:nvPr/>
        </p:nvGrpSpPr>
        <p:grpSpPr bwMode="auto">
          <a:xfrm>
            <a:off x="2819400" y="1371600"/>
            <a:ext cx="1755775" cy="1755775"/>
            <a:chOff x="3124200" y="3657600"/>
            <a:chExt cx="2133600" cy="2133600"/>
          </a:xfrm>
        </p:grpSpPr>
        <p:sp>
          <p:nvSpPr>
            <p:cNvPr id="58403" name="Oval 20"/>
            <p:cNvSpPr>
              <a:spLocks noChangeArrowheads="1"/>
            </p:cNvSpPr>
            <p:nvPr/>
          </p:nvSpPr>
          <p:spPr bwMode="auto">
            <a:xfrm>
              <a:off x="3124200" y="3657600"/>
              <a:ext cx="2133600" cy="2133600"/>
            </a:xfrm>
            <a:prstGeom prst="ellipse">
              <a:avLst/>
            </a:prstGeom>
            <a:solidFill>
              <a:srgbClr val="FFFFFF"/>
            </a:solidFill>
            <a:ln w="9525">
              <a:solidFill>
                <a:srgbClr val="000000"/>
              </a:solidFill>
              <a:round/>
              <a:headEnd/>
              <a:tailEnd/>
            </a:ln>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endParaRPr lang="en-US" altLang="en-US" sz="2400">
                <a:latin typeface="Arial" charset="0"/>
              </a:endParaRPr>
            </a:p>
          </p:txBody>
        </p:sp>
        <p:sp>
          <p:nvSpPr>
            <p:cNvPr id="58404" name="Text Box 21"/>
            <p:cNvSpPr txBox="1">
              <a:spLocks noChangeArrowheads="1"/>
            </p:cNvSpPr>
            <p:nvPr/>
          </p:nvSpPr>
          <p:spPr bwMode="auto">
            <a:xfrm>
              <a:off x="4038600" y="3657600"/>
              <a:ext cx="60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latin typeface="Times New Roman" charset="0"/>
                </a:rPr>
                <a:t>-</a:t>
              </a:r>
            </a:p>
          </p:txBody>
        </p:sp>
        <p:sp>
          <p:nvSpPr>
            <p:cNvPr id="58405" name="Text Box 22"/>
            <p:cNvSpPr txBox="1">
              <a:spLocks noChangeArrowheads="1"/>
            </p:cNvSpPr>
            <p:nvPr/>
          </p:nvSpPr>
          <p:spPr bwMode="auto">
            <a:xfrm>
              <a:off x="3429000" y="4419600"/>
              <a:ext cx="60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latin typeface="Times New Roman" charset="0"/>
                </a:rPr>
                <a:t>10</a:t>
              </a:r>
            </a:p>
          </p:txBody>
        </p:sp>
        <p:sp>
          <p:nvSpPr>
            <p:cNvPr id="58406" name="Text Box 23"/>
            <p:cNvSpPr txBox="1">
              <a:spLocks noChangeArrowheads="1"/>
            </p:cNvSpPr>
            <p:nvPr/>
          </p:nvSpPr>
          <p:spPr bwMode="auto">
            <a:xfrm>
              <a:off x="4560147" y="4419600"/>
              <a:ext cx="60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latin typeface="Trebuchet MS" charset="0"/>
                </a:rPr>
                <a:t>8</a:t>
              </a:r>
              <a:endParaRPr lang="en-US" altLang="en-US" sz="2400">
                <a:latin typeface="Times New Roman" charset="0"/>
              </a:endParaRPr>
            </a:p>
          </p:txBody>
        </p:sp>
        <p:cxnSp>
          <p:nvCxnSpPr>
            <p:cNvPr id="56" name="Straight Connector 55"/>
            <p:cNvCxnSpPr/>
            <p:nvPr/>
          </p:nvCxnSpPr>
          <p:spPr bwMode="auto">
            <a:xfrm>
              <a:off x="3201365" y="4267200"/>
              <a:ext cx="1981201" cy="1930"/>
            </a:xfrm>
            <a:prstGeom prst="line">
              <a:avLst/>
            </a:prstGeom>
            <a:ln w="9525" cmpd="sng">
              <a:solidFill>
                <a:srgbClr val="000000"/>
              </a:solidFill>
            </a:ln>
            <a:effectLst/>
          </p:spPr>
          <p:style>
            <a:lnRef idx="2">
              <a:schemeClr val="dk1"/>
            </a:lnRef>
            <a:fillRef idx="0">
              <a:schemeClr val="dk1"/>
            </a:fillRef>
            <a:effectRef idx="1">
              <a:schemeClr val="dk1"/>
            </a:effectRef>
            <a:fontRef idx="minor">
              <a:schemeClr val="tx1"/>
            </a:fontRef>
          </p:style>
        </p:cxnSp>
      </p:grpSp>
      <p:grpSp>
        <p:nvGrpSpPr>
          <p:cNvPr id="41" name="Group 30"/>
          <p:cNvGrpSpPr>
            <a:grpSpLocks/>
          </p:cNvGrpSpPr>
          <p:nvPr/>
        </p:nvGrpSpPr>
        <p:grpSpPr bwMode="auto">
          <a:xfrm>
            <a:off x="685800" y="3944938"/>
            <a:ext cx="2971800" cy="2836862"/>
            <a:chOff x="3124200" y="3657600"/>
            <a:chExt cx="2133600" cy="2133600"/>
          </a:xfrm>
        </p:grpSpPr>
        <p:sp>
          <p:nvSpPr>
            <p:cNvPr id="58398" name="Oval 20"/>
            <p:cNvSpPr>
              <a:spLocks noChangeArrowheads="1"/>
            </p:cNvSpPr>
            <p:nvPr/>
          </p:nvSpPr>
          <p:spPr bwMode="auto">
            <a:xfrm>
              <a:off x="3124200" y="3657600"/>
              <a:ext cx="2133600" cy="2133600"/>
            </a:xfrm>
            <a:prstGeom prst="ellipse">
              <a:avLst/>
            </a:prstGeom>
            <a:solidFill>
              <a:srgbClr val="FFFFFF"/>
            </a:solidFill>
            <a:ln w="9525">
              <a:solidFill>
                <a:srgbClr val="000000"/>
              </a:solidFill>
              <a:round/>
              <a:headEnd/>
              <a:tailEnd/>
            </a:ln>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endParaRPr lang="en-US" altLang="en-US" sz="2400">
                <a:latin typeface="Arial" charset="0"/>
              </a:endParaRPr>
            </a:p>
          </p:txBody>
        </p:sp>
        <p:sp>
          <p:nvSpPr>
            <p:cNvPr id="58399" name="Text Box 21"/>
            <p:cNvSpPr txBox="1">
              <a:spLocks noChangeArrowheads="1"/>
            </p:cNvSpPr>
            <p:nvPr/>
          </p:nvSpPr>
          <p:spPr bwMode="auto">
            <a:xfrm>
              <a:off x="3903921" y="3813907"/>
              <a:ext cx="609600" cy="3907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lgn="ctr">
                <a:spcBef>
                  <a:spcPct val="0"/>
                </a:spcBef>
                <a:buClrTx/>
                <a:buSzTx/>
                <a:buFontTx/>
                <a:buNone/>
              </a:pPr>
              <a:r>
                <a:rPr lang="en-US" altLang="en-US" sz="2400">
                  <a:latin typeface="Times New Roman" charset="0"/>
                </a:rPr>
                <a:t>/</a:t>
              </a:r>
            </a:p>
          </p:txBody>
        </p:sp>
        <p:sp>
          <p:nvSpPr>
            <p:cNvPr id="58400" name="Text Box 22"/>
            <p:cNvSpPr txBox="1">
              <a:spLocks noChangeArrowheads="1"/>
            </p:cNvSpPr>
            <p:nvPr/>
          </p:nvSpPr>
          <p:spPr bwMode="auto">
            <a:xfrm>
              <a:off x="3429000" y="4634523"/>
              <a:ext cx="60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latin typeface="Times New Roman" charset="0"/>
                </a:rPr>
                <a:t>6</a:t>
              </a:r>
            </a:p>
          </p:txBody>
        </p:sp>
        <p:sp>
          <p:nvSpPr>
            <p:cNvPr id="58401" name="Text Box 23"/>
            <p:cNvSpPr txBox="1">
              <a:spLocks noChangeArrowheads="1"/>
            </p:cNvSpPr>
            <p:nvPr/>
          </p:nvSpPr>
          <p:spPr bwMode="auto">
            <a:xfrm>
              <a:off x="4560147" y="4634523"/>
              <a:ext cx="60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latin typeface="Trebuchet MS" charset="0"/>
                </a:rPr>
                <a:t>2</a:t>
              </a:r>
              <a:endParaRPr lang="en-US" altLang="en-US" sz="2400">
                <a:latin typeface="Times New Roman" charset="0"/>
              </a:endParaRPr>
            </a:p>
          </p:txBody>
        </p:sp>
        <p:cxnSp>
          <p:nvCxnSpPr>
            <p:cNvPr id="46" name="Straight Connector 45"/>
            <p:cNvCxnSpPr/>
            <p:nvPr/>
          </p:nvCxnSpPr>
          <p:spPr bwMode="auto">
            <a:xfrm>
              <a:off x="3200563" y="4267711"/>
              <a:ext cx="1980874" cy="1194"/>
            </a:xfrm>
            <a:prstGeom prst="line">
              <a:avLst/>
            </a:prstGeom>
            <a:ln w="9525" cmpd="sng">
              <a:solidFill>
                <a:srgbClr val="000000"/>
              </a:solidFill>
            </a:ln>
            <a:effectLst/>
          </p:spPr>
          <p:style>
            <a:lnRef idx="2">
              <a:schemeClr val="dk1"/>
            </a:lnRef>
            <a:fillRef idx="0">
              <a:schemeClr val="dk1"/>
            </a:fillRef>
            <a:effectRef idx="1">
              <a:schemeClr val="dk1"/>
            </a:effectRef>
            <a:fontRef idx="minor">
              <a:schemeClr val="tx1"/>
            </a:fontRef>
          </p:style>
        </p:cxnSp>
      </p:grpSp>
      <p:sp>
        <p:nvSpPr>
          <p:cNvPr id="2" name="Title 1"/>
          <p:cNvSpPr>
            <a:spLocks noGrp="1"/>
          </p:cNvSpPr>
          <p:nvPr>
            <p:ph type="title"/>
          </p:nvPr>
        </p:nvSpPr>
        <p:spPr/>
        <p:txBody>
          <a:bodyPr/>
          <a:lstStyle/>
          <a:p>
            <a:pPr>
              <a:defRPr/>
            </a:pPr>
            <a:r>
              <a:rPr lang="en-US" dirty="0"/>
              <a:t>Circles of Evaluation</a:t>
            </a:r>
          </a:p>
        </p:txBody>
      </p:sp>
      <p:sp>
        <p:nvSpPr>
          <p:cNvPr id="58372" name="Content Placeholder 3"/>
          <p:cNvSpPr>
            <a:spLocks noGrp="1"/>
          </p:cNvSpPr>
          <p:nvPr>
            <p:ph idx="1"/>
          </p:nvPr>
        </p:nvSpPr>
        <p:spPr/>
        <p:txBody>
          <a:bodyPr/>
          <a:lstStyle/>
          <a:p>
            <a:endParaRPr lang="en-US" altLang="en-US">
              <a:latin typeface="Helvetica" charset="0"/>
              <a:ea typeface="ＭＳ Ｐゴシック" charset="-128"/>
              <a:cs typeface="Helvetica" charset="0"/>
            </a:endParaRPr>
          </a:p>
        </p:txBody>
      </p:sp>
      <p:grpSp>
        <p:nvGrpSpPr>
          <p:cNvPr id="27" name="Group 30"/>
          <p:cNvGrpSpPr>
            <a:grpSpLocks/>
          </p:cNvGrpSpPr>
          <p:nvPr/>
        </p:nvGrpSpPr>
        <p:grpSpPr bwMode="auto">
          <a:xfrm>
            <a:off x="2819400" y="1371600"/>
            <a:ext cx="1755775" cy="1755775"/>
            <a:chOff x="3124200" y="3657600"/>
            <a:chExt cx="2133600" cy="2133600"/>
          </a:xfrm>
        </p:grpSpPr>
        <p:sp>
          <p:nvSpPr>
            <p:cNvPr id="58393" name="Oval 20"/>
            <p:cNvSpPr>
              <a:spLocks noChangeArrowheads="1"/>
            </p:cNvSpPr>
            <p:nvPr/>
          </p:nvSpPr>
          <p:spPr bwMode="auto">
            <a:xfrm>
              <a:off x="3124200" y="3657600"/>
              <a:ext cx="2133600" cy="2133600"/>
            </a:xfrm>
            <a:prstGeom prst="ellipse">
              <a:avLst/>
            </a:prstGeom>
            <a:solidFill>
              <a:srgbClr val="FFFFFF"/>
            </a:solidFill>
            <a:ln w="9525">
              <a:solidFill>
                <a:srgbClr val="000000"/>
              </a:solidFill>
              <a:round/>
              <a:headEnd/>
              <a:tailEnd/>
            </a:ln>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endParaRPr lang="en-US" altLang="en-US" sz="2400">
                <a:latin typeface="Arial" charset="0"/>
              </a:endParaRPr>
            </a:p>
          </p:txBody>
        </p:sp>
        <p:sp>
          <p:nvSpPr>
            <p:cNvPr id="58394" name="Text Box 21"/>
            <p:cNvSpPr txBox="1">
              <a:spLocks noChangeArrowheads="1"/>
            </p:cNvSpPr>
            <p:nvPr/>
          </p:nvSpPr>
          <p:spPr bwMode="auto">
            <a:xfrm>
              <a:off x="4038600" y="3657600"/>
              <a:ext cx="60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latin typeface="Times New Roman" charset="0"/>
                </a:rPr>
                <a:t>-</a:t>
              </a:r>
            </a:p>
          </p:txBody>
        </p:sp>
        <p:sp>
          <p:nvSpPr>
            <p:cNvPr id="58395" name="Text Box 22"/>
            <p:cNvSpPr txBox="1">
              <a:spLocks noChangeArrowheads="1"/>
            </p:cNvSpPr>
            <p:nvPr/>
          </p:nvSpPr>
          <p:spPr bwMode="auto">
            <a:xfrm>
              <a:off x="3429000" y="4419600"/>
              <a:ext cx="60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latin typeface="Times New Roman" charset="0"/>
                </a:rPr>
                <a:t>10</a:t>
              </a:r>
            </a:p>
          </p:txBody>
        </p:sp>
        <p:sp>
          <p:nvSpPr>
            <p:cNvPr id="58396" name="Text Box 23"/>
            <p:cNvSpPr txBox="1">
              <a:spLocks noChangeArrowheads="1"/>
            </p:cNvSpPr>
            <p:nvPr/>
          </p:nvSpPr>
          <p:spPr bwMode="auto">
            <a:xfrm>
              <a:off x="4560147" y="4419600"/>
              <a:ext cx="60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latin typeface="Trebuchet MS" charset="0"/>
                </a:rPr>
                <a:t>8</a:t>
              </a:r>
              <a:endParaRPr lang="en-US" altLang="en-US" sz="2400">
                <a:latin typeface="Times New Roman" charset="0"/>
              </a:endParaRPr>
            </a:p>
          </p:txBody>
        </p:sp>
        <p:cxnSp>
          <p:nvCxnSpPr>
            <p:cNvPr id="32" name="Straight Connector 31"/>
            <p:cNvCxnSpPr/>
            <p:nvPr/>
          </p:nvCxnSpPr>
          <p:spPr bwMode="auto">
            <a:xfrm>
              <a:off x="3201365" y="4267200"/>
              <a:ext cx="1981201" cy="1930"/>
            </a:xfrm>
            <a:prstGeom prst="line">
              <a:avLst/>
            </a:prstGeom>
            <a:ln w="9525" cmpd="sng">
              <a:solidFill>
                <a:srgbClr val="000000"/>
              </a:solidFill>
            </a:ln>
            <a:effectLst/>
          </p:spPr>
          <p:style>
            <a:lnRef idx="2">
              <a:schemeClr val="dk1"/>
            </a:lnRef>
            <a:fillRef idx="0">
              <a:schemeClr val="dk1"/>
            </a:fillRef>
            <a:effectRef idx="1">
              <a:schemeClr val="dk1"/>
            </a:effectRef>
            <a:fontRef idx="minor">
              <a:schemeClr val="tx1"/>
            </a:fontRef>
          </p:style>
        </p:cxnSp>
      </p:grpSp>
      <p:grpSp>
        <p:nvGrpSpPr>
          <p:cNvPr id="3" name="Group 2"/>
          <p:cNvGrpSpPr>
            <a:grpSpLocks/>
          </p:cNvGrpSpPr>
          <p:nvPr/>
        </p:nvGrpSpPr>
        <p:grpSpPr bwMode="auto">
          <a:xfrm>
            <a:off x="2740025" y="1371600"/>
            <a:ext cx="1831975" cy="1755775"/>
            <a:chOff x="3124200" y="3657600"/>
            <a:chExt cx="2133600" cy="2133600"/>
          </a:xfrm>
        </p:grpSpPr>
        <p:grpSp>
          <p:nvGrpSpPr>
            <p:cNvPr id="58386" name="Group 30"/>
            <p:cNvGrpSpPr>
              <a:grpSpLocks/>
            </p:cNvGrpSpPr>
            <p:nvPr/>
          </p:nvGrpSpPr>
          <p:grpSpPr bwMode="auto">
            <a:xfrm>
              <a:off x="3124200" y="3657600"/>
              <a:ext cx="2133600" cy="2133600"/>
              <a:chOff x="3124200" y="3657600"/>
              <a:chExt cx="2133600" cy="2133600"/>
            </a:xfrm>
          </p:grpSpPr>
          <p:sp>
            <p:nvSpPr>
              <p:cNvPr id="58389" name="Oval 20"/>
              <p:cNvSpPr>
                <a:spLocks noChangeArrowheads="1"/>
              </p:cNvSpPr>
              <p:nvPr/>
            </p:nvSpPr>
            <p:spPr bwMode="auto">
              <a:xfrm>
                <a:off x="3124200" y="3657600"/>
                <a:ext cx="2133600" cy="2133600"/>
              </a:xfrm>
              <a:prstGeom prst="ellipse">
                <a:avLst/>
              </a:prstGeom>
              <a:solidFill>
                <a:srgbClr val="FFFFFF"/>
              </a:solidFill>
              <a:ln w="9525">
                <a:solidFill>
                  <a:srgbClr val="000000"/>
                </a:solidFill>
                <a:round/>
                <a:headEnd/>
                <a:tailEnd/>
              </a:ln>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endParaRPr lang="en-US" altLang="en-US" sz="2400">
                  <a:latin typeface="Arial" charset="0"/>
                </a:endParaRPr>
              </a:p>
            </p:txBody>
          </p:sp>
          <p:sp>
            <p:nvSpPr>
              <p:cNvPr id="58390" name="Text Box 21"/>
              <p:cNvSpPr txBox="1">
                <a:spLocks noChangeArrowheads="1"/>
              </p:cNvSpPr>
              <p:nvPr/>
            </p:nvSpPr>
            <p:spPr bwMode="auto">
              <a:xfrm>
                <a:off x="4038600" y="3657600"/>
                <a:ext cx="60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endParaRPr lang="en-US" altLang="en-US" sz="2400">
                  <a:latin typeface="Times New Roman" charset="0"/>
                </a:endParaRPr>
              </a:p>
            </p:txBody>
          </p:sp>
          <p:sp>
            <p:nvSpPr>
              <p:cNvPr id="58391" name="Text Box 22"/>
              <p:cNvSpPr txBox="1">
                <a:spLocks noChangeArrowheads="1"/>
              </p:cNvSpPr>
              <p:nvPr/>
            </p:nvSpPr>
            <p:spPr bwMode="auto">
              <a:xfrm>
                <a:off x="4267200" y="3962400"/>
                <a:ext cx="60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latin typeface="Times New Roman" charset="0"/>
                  </a:rPr>
                  <a:t>10</a:t>
                </a:r>
              </a:p>
            </p:txBody>
          </p:sp>
          <p:sp>
            <p:nvSpPr>
              <p:cNvPr id="58392" name="Text Box 23"/>
              <p:cNvSpPr txBox="1">
                <a:spLocks noChangeArrowheads="1"/>
              </p:cNvSpPr>
              <p:nvPr/>
            </p:nvSpPr>
            <p:spPr bwMode="auto">
              <a:xfrm>
                <a:off x="3352800" y="4419600"/>
                <a:ext cx="60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latin typeface="Trebuchet MS" charset="0"/>
                  </a:rPr>
                  <a:t>8</a:t>
                </a:r>
                <a:endParaRPr lang="en-US" altLang="en-US" sz="2400">
                  <a:latin typeface="Times New Roman" charset="0"/>
                </a:endParaRPr>
              </a:p>
            </p:txBody>
          </p:sp>
        </p:grpSp>
        <p:sp>
          <p:nvSpPr>
            <p:cNvPr id="58387" name="Text Box 21"/>
            <p:cNvSpPr txBox="1">
              <a:spLocks noChangeArrowheads="1"/>
            </p:cNvSpPr>
            <p:nvPr/>
          </p:nvSpPr>
          <p:spPr bwMode="auto">
            <a:xfrm>
              <a:off x="4267200" y="4876800"/>
              <a:ext cx="60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latin typeface="Times New Roman" charset="0"/>
                </a:rPr>
                <a:t>-</a:t>
              </a:r>
            </a:p>
          </p:txBody>
        </p:sp>
        <p:sp>
          <p:nvSpPr>
            <p:cNvPr id="58388" name="Text Box 21"/>
            <p:cNvSpPr txBox="1">
              <a:spLocks noChangeArrowheads="1"/>
            </p:cNvSpPr>
            <p:nvPr/>
          </p:nvSpPr>
          <p:spPr bwMode="auto">
            <a:xfrm>
              <a:off x="4267200" y="4114800"/>
              <a:ext cx="60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endParaRPr lang="en-US" altLang="en-US" sz="2400">
                <a:latin typeface="Times New Roman" charset="0"/>
              </a:endParaRPr>
            </a:p>
          </p:txBody>
        </p:sp>
      </p:grpSp>
      <p:sp>
        <p:nvSpPr>
          <p:cNvPr id="48" name="TextBox 47"/>
          <p:cNvSpPr txBox="1">
            <a:spLocks noChangeArrowheads="1"/>
          </p:cNvSpPr>
          <p:nvPr/>
        </p:nvSpPr>
        <p:spPr bwMode="auto">
          <a:xfrm>
            <a:off x="5410200" y="1524000"/>
            <a:ext cx="29543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latin typeface="Courier" charset="0"/>
              </a:rPr>
              <a:t>(-            )</a:t>
            </a:r>
          </a:p>
        </p:txBody>
      </p:sp>
      <p:sp>
        <p:nvSpPr>
          <p:cNvPr id="49" name="Rectangle 48"/>
          <p:cNvSpPr>
            <a:spLocks noChangeArrowheads="1"/>
          </p:cNvSpPr>
          <p:nvPr/>
        </p:nvSpPr>
        <p:spPr bwMode="auto">
          <a:xfrm>
            <a:off x="5410200" y="1905000"/>
            <a:ext cx="35814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latin typeface="Courier" charset="0"/>
              </a:rPr>
              <a:t>(-    10      )</a:t>
            </a:r>
          </a:p>
        </p:txBody>
      </p:sp>
      <p:sp>
        <p:nvSpPr>
          <p:cNvPr id="50" name="Rectangle 49"/>
          <p:cNvSpPr>
            <a:spLocks noChangeArrowheads="1"/>
          </p:cNvSpPr>
          <p:nvPr/>
        </p:nvSpPr>
        <p:spPr bwMode="auto">
          <a:xfrm>
            <a:off x="5410200" y="2286000"/>
            <a:ext cx="29543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latin typeface="Courier" charset="0"/>
              </a:rPr>
              <a:t>(-    10     8)</a:t>
            </a:r>
          </a:p>
        </p:txBody>
      </p:sp>
      <p:sp>
        <p:nvSpPr>
          <p:cNvPr id="57" name="TextBox 56"/>
          <p:cNvSpPr txBox="1">
            <a:spLocks noChangeArrowheads="1"/>
          </p:cNvSpPr>
          <p:nvPr/>
        </p:nvSpPr>
        <p:spPr bwMode="auto">
          <a:xfrm>
            <a:off x="5334000" y="4414838"/>
            <a:ext cx="369411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latin typeface="Courier" charset="0"/>
              </a:rPr>
              <a:t>(/  6             )</a:t>
            </a:r>
          </a:p>
        </p:txBody>
      </p:sp>
      <p:sp>
        <p:nvSpPr>
          <p:cNvPr id="58" name="Rectangle 57"/>
          <p:cNvSpPr>
            <a:spLocks noChangeArrowheads="1"/>
          </p:cNvSpPr>
          <p:nvPr/>
        </p:nvSpPr>
        <p:spPr bwMode="auto">
          <a:xfrm>
            <a:off x="5334000" y="4795838"/>
            <a:ext cx="36576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latin typeface="Courier" charset="0"/>
              </a:rPr>
              <a:t>(/  6  (        ) )</a:t>
            </a:r>
          </a:p>
        </p:txBody>
      </p:sp>
      <p:sp>
        <p:nvSpPr>
          <p:cNvPr id="59" name="Rectangle 58"/>
          <p:cNvSpPr>
            <a:spLocks noChangeArrowheads="1"/>
          </p:cNvSpPr>
          <p:nvPr/>
        </p:nvSpPr>
        <p:spPr bwMode="auto">
          <a:xfrm>
            <a:off x="5334000" y="5176838"/>
            <a:ext cx="369411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latin typeface="Courier" charset="0"/>
              </a:rPr>
              <a:t>(/  6  (-  10  8) )</a:t>
            </a:r>
          </a:p>
        </p:txBody>
      </p:sp>
      <p:cxnSp>
        <p:nvCxnSpPr>
          <p:cNvPr id="61" name="Straight Connector 60"/>
          <p:cNvCxnSpPr>
            <a:cxnSpLocks noChangeShapeType="1"/>
          </p:cNvCxnSpPr>
          <p:nvPr/>
        </p:nvCxnSpPr>
        <p:spPr bwMode="auto">
          <a:xfrm>
            <a:off x="0" y="3200400"/>
            <a:ext cx="9144000" cy="0"/>
          </a:xfrm>
          <a:prstGeom prst="line">
            <a:avLst/>
          </a:prstGeom>
          <a:noFill/>
          <a:ln w="25400">
            <a:solidFill>
              <a:schemeClr val="bg1"/>
            </a:solidFill>
            <a:round/>
            <a:headEnd/>
            <a:tailEnd/>
          </a:ln>
          <a:effectLst>
            <a:outerShdw blurRad="76200" dist="50800" dir="5400000" rotWithShape="0">
              <a:srgbClr val="4E3B30">
                <a:alpha val="59998"/>
              </a:srgbClr>
            </a:outerShdw>
          </a:effectLst>
          <a:extLst>
            <a:ext uri="{909E8E84-426E-40DD-AFC4-6F175D3DCCD1}">
              <a14:hiddenFill xmlns:a14="http://schemas.microsoft.com/office/drawing/2010/main">
                <a:noFill/>
              </a14:hiddenFill>
            </a:ext>
          </a:extLst>
        </p:spPr>
      </p:cxnSp>
      <p:graphicFrame>
        <p:nvGraphicFramePr>
          <p:cNvPr id="62479" name="Object 66"/>
          <p:cNvGraphicFramePr>
            <a:graphicFrameLocks noChangeAspect="1"/>
          </p:cNvGraphicFramePr>
          <p:nvPr/>
        </p:nvGraphicFramePr>
        <p:xfrm>
          <a:off x="381000" y="1905000"/>
          <a:ext cx="854075" cy="369888"/>
        </p:xfrm>
        <a:graphic>
          <a:graphicData uri="http://schemas.openxmlformats.org/presentationml/2006/ole">
            <mc:AlternateContent xmlns:mc="http://schemas.openxmlformats.org/markup-compatibility/2006">
              <mc:Choice xmlns:v="urn:schemas-microsoft-com:vml" Requires="v">
                <p:oleObj spid="_x0000_s58455" name="Equation" r:id="rId3" imgW="381000" imgH="165100" progId="Equation.3">
                  <p:embed/>
                </p:oleObj>
              </mc:Choice>
              <mc:Fallback>
                <p:oleObj name="Equation" r:id="rId3" imgW="381000" imgH="165100" progId="Equation.3">
                  <p:embed/>
                  <p:pic>
                    <p:nvPicPr>
                      <p:cNvPr id="0" name="Object 6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0" y="1905000"/>
                        <a:ext cx="8540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8385"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316F50CC-33F6-7D4D-874D-C92EF1AAD10C}" type="slidenum">
              <a:rPr lang="en-US" altLang="en-US" sz="1200">
                <a:solidFill>
                  <a:srgbClr val="D38E27"/>
                </a:solidFill>
                <a:latin typeface="Arial" charset="0"/>
              </a:rPr>
              <a:pPr>
                <a:spcBef>
                  <a:spcPct val="0"/>
                </a:spcBef>
                <a:buClrTx/>
                <a:buSzTx/>
                <a:buFontTx/>
                <a:buNone/>
              </a:pPr>
              <a:t>26</a:t>
            </a:fld>
            <a:endParaRPr lang="en-US" altLang="en-US" sz="1200">
              <a:solidFill>
                <a:srgbClr val="D38E27"/>
              </a:solidFill>
              <a:latin typeface="Arial" charset="0"/>
            </a:endParaRPr>
          </a:p>
        </p:txBody>
      </p:sp>
      <p:sp>
        <p:nvSpPr>
          <p:cNvPr id="4" name="TextBox 3"/>
          <p:cNvSpPr txBox="1"/>
          <p:nvPr/>
        </p:nvSpPr>
        <p:spPr>
          <a:xfrm>
            <a:off x="381000" y="3356124"/>
            <a:ext cx="1005403" cy="461665"/>
          </a:xfrm>
          <a:prstGeom prst="rect">
            <a:avLst/>
          </a:prstGeom>
          <a:noFill/>
        </p:spPr>
        <p:txBody>
          <a:bodyPr wrap="none" rtlCol="0">
            <a:spAutoFit/>
          </a:bodyPr>
          <a:lstStyle/>
          <a:p>
            <a:r>
              <a:rPr lang="en-US">
                <a:solidFill>
                  <a:schemeClr val="bg1"/>
                </a:solidFill>
              </a:rPr>
              <a:t>6 ÷ 2</a:t>
            </a:r>
            <a:endParaRPr lang="en-US" dirty="0">
              <a:solidFill>
                <a:schemeClr val="bg1"/>
              </a:solidFill>
            </a:endParaRPr>
          </a:p>
        </p:txBody>
      </p:sp>
      <p:sp>
        <p:nvSpPr>
          <p:cNvPr id="43" name="TextBox 42"/>
          <p:cNvSpPr txBox="1"/>
          <p:nvPr/>
        </p:nvSpPr>
        <p:spPr>
          <a:xfrm>
            <a:off x="381648" y="3356123"/>
            <a:ext cx="1895071" cy="461665"/>
          </a:xfrm>
          <a:prstGeom prst="rect">
            <a:avLst/>
          </a:prstGeom>
          <a:noFill/>
        </p:spPr>
        <p:txBody>
          <a:bodyPr wrap="none" rtlCol="0">
            <a:spAutoFit/>
          </a:bodyPr>
          <a:lstStyle/>
          <a:p>
            <a:r>
              <a:rPr lang="en-US" dirty="0">
                <a:solidFill>
                  <a:schemeClr val="bg1"/>
                </a:solidFill>
              </a:rPr>
              <a:t>6 ÷ (10 </a:t>
            </a:r>
            <a:r>
              <a:rPr lang="mr-IN" dirty="0">
                <a:solidFill>
                  <a:schemeClr val="bg1"/>
                </a:solidFill>
              </a:rPr>
              <a:t>–</a:t>
            </a:r>
            <a:r>
              <a:rPr lang="en-US" dirty="0">
                <a:solidFill>
                  <a:schemeClr val="bg1"/>
                </a:solidFill>
              </a:rPr>
              <a:t> 8)</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62479"/>
                                        </p:tgtEl>
                                        <p:attrNameLst>
                                          <p:attrName>style.visibility</p:attrName>
                                        </p:attrNameLst>
                                      </p:cBhvr>
                                      <p:to>
                                        <p:strVal val="visible"/>
                                      </p:to>
                                    </p:set>
                                    <p:animEffect transition="in" filter="fade">
                                      <p:cBhvr>
                                        <p:cTn id="7" dur="500"/>
                                        <p:tgtEl>
                                          <p:spTgt spid="6247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5" presetClass="exit" presetSubtype="0" fill="hold" nodeType="clickEffect">
                                  <p:stCondLst>
                                    <p:cond delay="0"/>
                                  </p:stCondLst>
                                  <p:childTnLst>
                                    <p:animEffect transition="out" filter="fade">
                                      <p:cBhvr>
                                        <p:cTn id="16" dur="2000"/>
                                        <p:tgtEl>
                                          <p:spTgt spid="3"/>
                                        </p:tgtEl>
                                      </p:cBhvr>
                                    </p:animEffect>
                                    <p:anim calcmode="lin" valueType="num">
                                      <p:cBhvr>
                                        <p:cTn id="17" dur="2000"/>
                                        <p:tgtEl>
                                          <p:spTgt spid="3"/>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18" dur="2000"/>
                                        <p:tgtEl>
                                          <p:spTgt spid="3"/>
                                        </p:tgtEl>
                                        <p:attrNameLst>
                                          <p:attrName>ppt_h</p:attrName>
                                        </p:attrNameLst>
                                      </p:cBhvr>
                                      <p:tavLst>
                                        <p:tav tm="0">
                                          <p:val>
                                            <p:strVal val="ppt_h"/>
                                          </p:val>
                                        </p:tav>
                                        <p:tav tm="100000">
                                          <p:val>
                                            <p:strVal val="ppt_h"/>
                                          </p:val>
                                        </p:tav>
                                      </p:tavLst>
                                    </p:anim>
                                    <p:set>
                                      <p:cBhvr>
                                        <p:cTn id="19" dur="1" fill="hold">
                                          <p:stCondLst>
                                            <p:cond delay="1999"/>
                                          </p:stCondLst>
                                        </p:cTn>
                                        <p:tgtEl>
                                          <p:spTgt spid="3"/>
                                        </p:tgtEl>
                                        <p:attrNameLst>
                                          <p:attrName>style.visibility</p:attrName>
                                        </p:attrNameLst>
                                      </p:cBhvr>
                                      <p:to>
                                        <p:strVal val="hidden"/>
                                      </p:to>
                                    </p:set>
                                  </p:childTnLst>
                                </p:cTn>
                              </p:par>
                              <p:par>
                                <p:cTn id="20" presetID="10" presetClass="entr" presetSubtype="0" fill="hold" nodeType="with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fade">
                                      <p:cBhvr>
                                        <p:cTn id="22" dur="2000"/>
                                        <p:tgtEl>
                                          <p:spTgt spid="27"/>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8"/>
                                        </p:tgtEl>
                                        <p:attrNameLst>
                                          <p:attrName>style.visibility</p:attrName>
                                        </p:attrNameLst>
                                      </p:cBhvr>
                                      <p:to>
                                        <p:strVal val="visible"/>
                                      </p:to>
                                    </p:set>
                                    <p:animEffect transition="in" filter="fade">
                                      <p:cBhvr>
                                        <p:cTn id="27" dur="500"/>
                                        <p:tgtEl>
                                          <p:spTgt spid="48"/>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9"/>
                                        </p:tgtEl>
                                        <p:attrNameLst>
                                          <p:attrName>style.visibility</p:attrName>
                                        </p:attrNameLst>
                                      </p:cBhvr>
                                      <p:to>
                                        <p:strVal val="visible"/>
                                      </p:to>
                                    </p:set>
                                    <p:animEffect transition="in" filter="fade">
                                      <p:cBhvr>
                                        <p:cTn id="32" dur="500"/>
                                        <p:tgtEl>
                                          <p:spTgt spid="49"/>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50"/>
                                        </p:tgtEl>
                                        <p:attrNameLst>
                                          <p:attrName>style.visibility</p:attrName>
                                        </p:attrNameLst>
                                      </p:cBhvr>
                                      <p:to>
                                        <p:strVal val="visible"/>
                                      </p:to>
                                    </p:set>
                                    <p:animEffect transition="in" filter="fade">
                                      <p:cBhvr>
                                        <p:cTn id="37" dur="500"/>
                                        <p:tgtEl>
                                          <p:spTgt spid="50"/>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 presetClass="entr" presetSubtype="8" fill="hold" nodeType="clickEffect">
                                  <p:stCondLst>
                                    <p:cond delay="0"/>
                                  </p:stCondLst>
                                  <p:childTnLst>
                                    <p:set>
                                      <p:cBhvr>
                                        <p:cTn id="41" dur="1" fill="hold">
                                          <p:stCondLst>
                                            <p:cond delay="0"/>
                                          </p:stCondLst>
                                        </p:cTn>
                                        <p:tgtEl>
                                          <p:spTgt spid="61"/>
                                        </p:tgtEl>
                                        <p:attrNameLst>
                                          <p:attrName>style.visibility</p:attrName>
                                        </p:attrNameLst>
                                      </p:cBhvr>
                                      <p:to>
                                        <p:strVal val="visible"/>
                                      </p:to>
                                    </p:set>
                                    <p:anim calcmode="lin" valueType="num">
                                      <p:cBhvr additive="base">
                                        <p:cTn id="42" dur="500" fill="hold"/>
                                        <p:tgtEl>
                                          <p:spTgt spid="61"/>
                                        </p:tgtEl>
                                        <p:attrNameLst>
                                          <p:attrName>ppt_x</p:attrName>
                                        </p:attrNameLst>
                                      </p:cBhvr>
                                      <p:tavLst>
                                        <p:tav tm="0">
                                          <p:val>
                                            <p:strVal val="0-#ppt_w/2"/>
                                          </p:val>
                                        </p:tav>
                                        <p:tav tm="100000">
                                          <p:val>
                                            <p:strVal val="#ppt_x"/>
                                          </p:val>
                                        </p:tav>
                                      </p:tavLst>
                                    </p:anim>
                                    <p:anim calcmode="lin" valueType="num">
                                      <p:cBhvr additive="base">
                                        <p:cTn id="43" dur="500" fill="hold"/>
                                        <p:tgtEl>
                                          <p:spTgt spid="61"/>
                                        </p:tgtEl>
                                        <p:attrNameLst>
                                          <p:attrName>ppt_y</p:attrName>
                                        </p:attrNameLst>
                                      </p:cBhvr>
                                      <p:tavLst>
                                        <p:tav tm="0">
                                          <p:val>
                                            <p:strVal val="#ppt_y"/>
                                          </p:val>
                                        </p:tav>
                                        <p:tav tm="100000">
                                          <p:val>
                                            <p:strVal val="#ppt_y"/>
                                          </p:val>
                                        </p:tav>
                                      </p:tavLst>
                                    </p:anim>
                                  </p:childTnLst>
                                </p:cTn>
                              </p:par>
                            </p:childTnLst>
                          </p:cTn>
                        </p:par>
                      </p:childTnLst>
                    </p:cTn>
                  </p:par>
                  <p:par>
                    <p:cTn id="44" fill="hold" nodeType="clickPar">
                      <p:stCondLst>
                        <p:cond delay="indefinite"/>
                      </p:stCondLst>
                      <p:childTnLst>
                        <p:par>
                          <p:cTn id="45" fill="hold" nodeType="withGroup">
                            <p:stCondLst>
                              <p:cond delay="0"/>
                            </p:stCondLst>
                            <p:childTnLst>
                              <p:par>
                                <p:cTn id="46" presetID="2" presetClass="entr" presetSubtype="8" fill="hold" grpId="0" nodeType="clickEffect">
                                  <p:stCondLst>
                                    <p:cond delay="0"/>
                                  </p:stCondLst>
                                  <p:childTnLst>
                                    <p:set>
                                      <p:cBhvr>
                                        <p:cTn id="47" dur="1" fill="hold">
                                          <p:stCondLst>
                                            <p:cond delay="0"/>
                                          </p:stCondLst>
                                        </p:cTn>
                                        <p:tgtEl>
                                          <p:spTgt spid="4"/>
                                        </p:tgtEl>
                                        <p:attrNameLst>
                                          <p:attrName>style.visibility</p:attrName>
                                        </p:attrNameLst>
                                      </p:cBhvr>
                                      <p:to>
                                        <p:strVal val="visible"/>
                                      </p:to>
                                    </p:set>
                                    <p:anim calcmode="lin" valueType="num">
                                      <p:cBhvr additive="base">
                                        <p:cTn id="48" dur="500" fill="hold"/>
                                        <p:tgtEl>
                                          <p:spTgt spid="4"/>
                                        </p:tgtEl>
                                        <p:attrNameLst>
                                          <p:attrName>ppt_x</p:attrName>
                                        </p:attrNameLst>
                                      </p:cBhvr>
                                      <p:tavLst>
                                        <p:tav tm="0">
                                          <p:val>
                                            <p:strVal val="0-#ppt_w/2"/>
                                          </p:val>
                                        </p:tav>
                                        <p:tav tm="100000">
                                          <p:val>
                                            <p:strVal val="#ppt_x"/>
                                          </p:val>
                                        </p:tav>
                                      </p:tavLst>
                                    </p:anim>
                                    <p:anim calcmode="lin" valueType="num">
                                      <p:cBhvr additive="base">
                                        <p:cTn id="49"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41"/>
                                        </p:tgtEl>
                                        <p:attrNameLst>
                                          <p:attrName>style.visibility</p:attrName>
                                        </p:attrNameLst>
                                      </p:cBhvr>
                                      <p:to>
                                        <p:strVal val="visible"/>
                                      </p:to>
                                    </p:set>
                                    <p:animEffect transition="in" filter="fade">
                                      <p:cBhvr>
                                        <p:cTn id="54" dur="2000"/>
                                        <p:tgtEl>
                                          <p:spTgt spid="41"/>
                                        </p:tgtEl>
                                      </p:cBhvr>
                                    </p:animEffect>
                                  </p:childTnLst>
                                </p:cTn>
                              </p:par>
                            </p:childTnLst>
                          </p:cTn>
                        </p:par>
                      </p:childTnLst>
                    </p:cTn>
                  </p:par>
                  <p:par>
                    <p:cTn id="55" fill="hold" nodeType="clickPar">
                      <p:stCondLst>
                        <p:cond delay="indefinite"/>
                      </p:stCondLst>
                      <p:childTnLst>
                        <p:par>
                          <p:cTn id="56" fill="hold" nodeType="withGroup">
                            <p:stCondLst>
                              <p:cond delay="0"/>
                            </p:stCondLst>
                            <p:childTnLst>
                              <p:par>
                                <p:cTn id="57" presetID="10" presetClass="exit" presetSubtype="0" fill="hold" grpId="1" nodeType="clickEffect">
                                  <p:stCondLst>
                                    <p:cond delay="0"/>
                                  </p:stCondLst>
                                  <p:childTnLst>
                                    <p:animEffect transition="out" filter="fade">
                                      <p:cBhvr>
                                        <p:cTn id="58" dur="500"/>
                                        <p:tgtEl>
                                          <p:spTgt spid="4"/>
                                        </p:tgtEl>
                                      </p:cBhvr>
                                    </p:animEffect>
                                    <p:set>
                                      <p:cBhvr>
                                        <p:cTn id="59" dur="1" fill="hold">
                                          <p:stCondLst>
                                            <p:cond delay="499"/>
                                          </p:stCondLst>
                                        </p:cTn>
                                        <p:tgtEl>
                                          <p:spTgt spid="4"/>
                                        </p:tgtEl>
                                        <p:attrNameLst>
                                          <p:attrName>style.visibility</p:attrName>
                                        </p:attrNameLst>
                                      </p:cBhvr>
                                      <p:to>
                                        <p:strVal val="hidden"/>
                                      </p:to>
                                    </p:set>
                                  </p:childTnLst>
                                </p:cTn>
                              </p:par>
                              <p:par>
                                <p:cTn id="60" presetID="2" presetClass="entr" presetSubtype="8" fill="hold" grpId="0" nodeType="withEffect">
                                  <p:stCondLst>
                                    <p:cond delay="0"/>
                                  </p:stCondLst>
                                  <p:childTnLst>
                                    <p:set>
                                      <p:cBhvr>
                                        <p:cTn id="61" dur="1" fill="hold">
                                          <p:stCondLst>
                                            <p:cond delay="0"/>
                                          </p:stCondLst>
                                        </p:cTn>
                                        <p:tgtEl>
                                          <p:spTgt spid="43"/>
                                        </p:tgtEl>
                                        <p:attrNameLst>
                                          <p:attrName>style.visibility</p:attrName>
                                        </p:attrNameLst>
                                      </p:cBhvr>
                                      <p:to>
                                        <p:strVal val="visible"/>
                                      </p:to>
                                    </p:set>
                                    <p:anim calcmode="lin" valueType="num">
                                      <p:cBhvr additive="base">
                                        <p:cTn id="62" dur="500" fill="hold"/>
                                        <p:tgtEl>
                                          <p:spTgt spid="43"/>
                                        </p:tgtEl>
                                        <p:attrNameLst>
                                          <p:attrName>ppt_x</p:attrName>
                                        </p:attrNameLst>
                                      </p:cBhvr>
                                      <p:tavLst>
                                        <p:tav tm="0">
                                          <p:val>
                                            <p:strVal val="0-#ppt_w/2"/>
                                          </p:val>
                                        </p:tav>
                                        <p:tav tm="100000">
                                          <p:val>
                                            <p:strVal val="#ppt_x"/>
                                          </p:val>
                                        </p:tav>
                                      </p:tavLst>
                                    </p:anim>
                                    <p:anim calcmode="lin" valueType="num">
                                      <p:cBhvr additive="base">
                                        <p:cTn id="63" dur="500" fill="hold"/>
                                        <p:tgtEl>
                                          <p:spTgt spid="43"/>
                                        </p:tgtEl>
                                        <p:attrNameLst>
                                          <p:attrName>ppt_y</p:attrName>
                                        </p:attrNameLst>
                                      </p:cBhvr>
                                      <p:tavLst>
                                        <p:tav tm="0">
                                          <p:val>
                                            <p:strVal val="#ppt_y"/>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0" presetClass="path" presetSubtype="0" accel="50000" decel="50000" fill="hold" nodeType="clickEffect">
                                  <p:stCondLst>
                                    <p:cond delay="0"/>
                                  </p:stCondLst>
                                  <p:childTnLst>
                                    <p:animMotion origin="layout" path="M -7.22473E-7 2.52661E-6 L -0.12938 0.50509 " pathEditMode="relative" rAng="0" ptsTypes="AA">
                                      <p:cBhvr>
                                        <p:cTn id="67" dur="2000" fill="hold"/>
                                        <p:tgtEl>
                                          <p:spTgt spid="27"/>
                                        </p:tgtEl>
                                        <p:attrNameLst>
                                          <p:attrName>ppt_x</p:attrName>
                                          <p:attrName>ppt_y</p:attrName>
                                        </p:attrNameLst>
                                      </p:cBhvr>
                                      <p:rCtr x="-6478" y="25243"/>
                                    </p:animMotion>
                                  </p:childTnLst>
                                </p:cTn>
                              </p:par>
                              <p:par>
                                <p:cTn id="68" presetID="10" presetClass="entr" presetSubtype="0" fill="hold" nodeType="withEffect">
                                  <p:stCondLst>
                                    <p:cond delay="0"/>
                                  </p:stCondLst>
                                  <p:childTnLst>
                                    <p:set>
                                      <p:cBhvr>
                                        <p:cTn id="69" dur="1" fill="hold">
                                          <p:stCondLst>
                                            <p:cond delay="0"/>
                                          </p:stCondLst>
                                        </p:cTn>
                                        <p:tgtEl>
                                          <p:spTgt spid="51"/>
                                        </p:tgtEl>
                                        <p:attrNameLst>
                                          <p:attrName>style.visibility</p:attrName>
                                        </p:attrNameLst>
                                      </p:cBhvr>
                                      <p:to>
                                        <p:strVal val="visible"/>
                                      </p:to>
                                    </p:set>
                                    <p:animEffect transition="in" filter="fade">
                                      <p:cBhvr>
                                        <p:cTn id="70" dur="2000"/>
                                        <p:tgtEl>
                                          <p:spTgt spid="51"/>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57"/>
                                        </p:tgtEl>
                                        <p:attrNameLst>
                                          <p:attrName>style.visibility</p:attrName>
                                        </p:attrNameLst>
                                      </p:cBhvr>
                                      <p:to>
                                        <p:strVal val="visible"/>
                                      </p:to>
                                    </p:set>
                                    <p:animEffect transition="in" filter="fade">
                                      <p:cBhvr>
                                        <p:cTn id="75" dur="500"/>
                                        <p:tgtEl>
                                          <p:spTgt spid="57"/>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grpId="0" nodeType="clickEffect">
                                  <p:stCondLst>
                                    <p:cond delay="0"/>
                                  </p:stCondLst>
                                  <p:childTnLst>
                                    <p:set>
                                      <p:cBhvr>
                                        <p:cTn id="79" dur="1" fill="hold">
                                          <p:stCondLst>
                                            <p:cond delay="0"/>
                                          </p:stCondLst>
                                        </p:cTn>
                                        <p:tgtEl>
                                          <p:spTgt spid="58"/>
                                        </p:tgtEl>
                                        <p:attrNameLst>
                                          <p:attrName>style.visibility</p:attrName>
                                        </p:attrNameLst>
                                      </p:cBhvr>
                                      <p:to>
                                        <p:strVal val="visible"/>
                                      </p:to>
                                    </p:set>
                                    <p:animEffect transition="in" filter="fade">
                                      <p:cBhvr>
                                        <p:cTn id="80" dur="500"/>
                                        <p:tgtEl>
                                          <p:spTgt spid="58"/>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grpId="0" nodeType="clickEffect">
                                  <p:stCondLst>
                                    <p:cond delay="0"/>
                                  </p:stCondLst>
                                  <p:childTnLst>
                                    <p:set>
                                      <p:cBhvr>
                                        <p:cTn id="84" dur="1" fill="hold">
                                          <p:stCondLst>
                                            <p:cond delay="0"/>
                                          </p:stCondLst>
                                        </p:cTn>
                                        <p:tgtEl>
                                          <p:spTgt spid="59"/>
                                        </p:tgtEl>
                                        <p:attrNameLst>
                                          <p:attrName>style.visibility</p:attrName>
                                        </p:attrNameLst>
                                      </p:cBhvr>
                                      <p:to>
                                        <p:strVal val="visible"/>
                                      </p:to>
                                    </p:set>
                                    <p:animEffect transition="in" filter="fade">
                                      <p:cBhvr>
                                        <p:cTn id="85"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49" grpId="0"/>
      <p:bldP spid="50" grpId="0"/>
      <p:bldP spid="57" grpId="0"/>
      <p:bldP spid="58" grpId="0"/>
      <p:bldP spid="59" grpId="0"/>
      <p:bldP spid="4" grpId="0"/>
      <p:bldP spid="4" grpId="1"/>
      <p:bldP spid="43"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Unit 2</a:t>
            </a:r>
          </a:p>
        </p:txBody>
      </p:sp>
    </p:spTree>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Circles Triathlon</a:t>
            </a:r>
          </a:p>
        </p:txBody>
      </p:sp>
      <p:sp>
        <p:nvSpPr>
          <p:cNvPr id="61442" name="Content Placeholder 1"/>
          <p:cNvSpPr>
            <a:spLocks noGrp="1"/>
          </p:cNvSpPr>
          <p:nvPr>
            <p:ph idx="1"/>
          </p:nvPr>
        </p:nvSpPr>
        <p:spPr/>
        <p:txBody>
          <a:bodyPr/>
          <a:lstStyle/>
          <a:p>
            <a:endParaRPr lang="en-US" altLang="en-US">
              <a:latin typeface="Helvetica" charset="0"/>
              <a:ea typeface="ＭＳ Ｐゴシック" charset="-128"/>
              <a:cs typeface="Helvetica" charset="0"/>
            </a:endParaRPr>
          </a:p>
        </p:txBody>
      </p:sp>
      <p:pic>
        <p:nvPicPr>
          <p:cNvPr id="49"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81000" y="1582738"/>
            <a:ext cx="7848600" cy="5275262"/>
          </a:xfrm>
          <a:prstGeom prst="rect">
            <a:avLst/>
          </a:prstGeom>
          <a:noFill/>
          <a:ln>
            <a:noFill/>
          </a:ln>
          <a:effectLst>
            <a:outerShdw blurRad="292100" dist="139700" dir="2700000" algn="tl" rotWithShape="0">
              <a:srgbClr val="333333">
                <a:alpha val="64998"/>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1" name="Group 50"/>
          <p:cNvGrpSpPr>
            <a:grpSpLocks/>
          </p:cNvGrpSpPr>
          <p:nvPr/>
        </p:nvGrpSpPr>
        <p:grpSpPr bwMode="auto">
          <a:xfrm>
            <a:off x="3733800" y="2209800"/>
            <a:ext cx="609600" cy="609600"/>
            <a:chOff x="2514600" y="3200400"/>
            <a:chExt cx="609600" cy="609600"/>
          </a:xfrm>
        </p:grpSpPr>
        <p:sp>
          <p:nvSpPr>
            <p:cNvPr id="52" name="Oval 51"/>
            <p:cNvSpPr/>
            <p:nvPr/>
          </p:nvSpPr>
          <p:spPr>
            <a:xfrm>
              <a:off x="2514600" y="3200400"/>
              <a:ext cx="609600" cy="609600"/>
            </a:xfrm>
            <a:prstGeom prst="ellipse">
              <a:avLst/>
            </a:prstGeom>
            <a:solidFill>
              <a:srgbClr val="FFFFFF"/>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defRPr/>
              </a:pPr>
              <a:endParaRPr lang="en-US">
                <a:solidFill>
                  <a:srgbClr val="000000"/>
                </a:solidFill>
                <a:latin typeface="Franklin Gothic Book" charset="0"/>
              </a:endParaRPr>
            </a:p>
          </p:txBody>
        </p:sp>
        <p:sp>
          <p:nvSpPr>
            <p:cNvPr id="61523" name="TextBox 5"/>
            <p:cNvSpPr txBox="1">
              <a:spLocks noChangeArrowheads="1"/>
            </p:cNvSpPr>
            <p:nvPr/>
          </p:nvSpPr>
          <p:spPr bwMode="auto">
            <a:xfrm>
              <a:off x="2754439" y="3276600"/>
              <a:ext cx="1524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000">
                  <a:latin typeface="Arial" charset="0"/>
                </a:rPr>
                <a:t>+</a:t>
              </a:r>
            </a:p>
          </p:txBody>
        </p:sp>
        <p:sp>
          <p:nvSpPr>
            <p:cNvPr id="61524" name="TextBox 6"/>
            <p:cNvSpPr txBox="1">
              <a:spLocks noChangeArrowheads="1"/>
            </p:cNvSpPr>
            <p:nvPr/>
          </p:nvSpPr>
          <p:spPr bwMode="auto">
            <a:xfrm>
              <a:off x="2590800" y="3429000"/>
              <a:ext cx="1524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000">
                  <a:latin typeface="Arial" charset="0"/>
                </a:rPr>
                <a:t>1</a:t>
              </a:r>
            </a:p>
          </p:txBody>
        </p:sp>
        <p:sp>
          <p:nvSpPr>
            <p:cNvPr id="61525" name="TextBox 7"/>
            <p:cNvSpPr txBox="1">
              <a:spLocks noChangeArrowheads="1"/>
            </p:cNvSpPr>
            <p:nvPr/>
          </p:nvSpPr>
          <p:spPr bwMode="auto">
            <a:xfrm>
              <a:off x="2971800" y="3429000"/>
              <a:ext cx="1524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000">
                  <a:latin typeface="Arial" charset="0"/>
                </a:rPr>
                <a:t>2</a:t>
              </a:r>
            </a:p>
          </p:txBody>
        </p:sp>
        <p:cxnSp>
          <p:nvCxnSpPr>
            <p:cNvPr id="56" name="Straight Connector 55"/>
            <p:cNvCxnSpPr/>
            <p:nvPr/>
          </p:nvCxnSpPr>
          <p:spPr>
            <a:xfrm flipV="1">
              <a:off x="2528888" y="3416300"/>
              <a:ext cx="595312" cy="11113"/>
            </a:xfrm>
            <a:prstGeom prst="line">
              <a:avLst/>
            </a:prstGeom>
            <a:ln w="6350" cmpd="sng">
              <a:solidFill>
                <a:srgbClr val="000000"/>
              </a:solidFill>
            </a:ln>
            <a:effectLst/>
          </p:spPr>
          <p:style>
            <a:lnRef idx="2">
              <a:schemeClr val="accent1"/>
            </a:lnRef>
            <a:fillRef idx="0">
              <a:schemeClr val="accent1"/>
            </a:fillRef>
            <a:effectRef idx="1">
              <a:schemeClr val="accent1"/>
            </a:effectRef>
            <a:fontRef idx="minor">
              <a:schemeClr val="tx1"/>
            </a:fontRef>
          </p:style>
        </p:cxnSp>
      </p:grpSp>
      <p:grpSp>
        <p:nvGrpSpPr>
          <p:cNvPr id="57" name="Group 56"/>
          <p:cNvGrpSpPr>
            <a:grpSpLocks/>
          </p:cNvGrpSpPr>
          <p:nvPr/>
        </p:nvGrpSpPr>
        <p:grpSpPr bwMode="auto">
          <a:xfrm>
            <a:off x="2667000" y="2209800"/>
            <a:ext cx="609600" cy="609600"/>
            <a:chOff x="2514600" y="3200400"/>
            <a:chExt cx="609600" cy="609600"/>
          </a:xfrm>
        </p:grpSpPr>
        <p:sp>
          <p:nvSpPr>
            <p:cNvPr id="58" name="Oval 57"/>
            <p:cNvSpPr/>
            <p:nvPr/>
          </p:nvSpPr>
          <p:spPr>
            <a:xfrm>
              <a:off x="2514600" y="3200400"/>
              <a:ext cx="609600" cy="609600"/>
            </a:xfrm>
            <a:prstGeom prst="ellipse">
              <a:avLst/>
            </a:prstGeom>
            <a:solidFill>
              <a:srgbClr val="FFFFFF"/>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defRPr/>
              </a:pPr>
              <a:endParaRPr lang="en-US">
                <a:solidFill>
                  <a:srgbClr val="000000"/>
                </a:solidFill>
                <a:latin typeface="Franklin Gothic Book" charset="0"/>
              </a:endParaRPr>
            </a:p>
          </p:txBody>
        </p:sp>
        <p:sp>
          <p:nvSpPr>
            <p:cNvPr id="61516" name="TextBox 15"/>
            <p:cNvSpPr txBox="1">
              <a:spLocks noChangeArrowheads="1"/>
            </p:cNvSpPr>
            <p:nvPr/>
          </p:nvSpPr>
          <p:spPr bwMode="auto">
            <a:xfrm>
              <a:off x="2754439" y="3276600"/>
              <a:ext cx="1524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000">
                  <a:latin typeface="Arial" charset="0"/>
                </a:rPr>
                <a:t>*</a:t>
              </a:r>
            </a:p>
          </p:txBody>
        </p:sp>
        <p:sp>
          <p:nvSpPr>
            <p:cNvPr id="61517" name="TextBox 16"/>
            <p:cNvSpPr txBox="1">
              <a:spLocks noChangeArrowheads="1"/>
            </p:cNvSpPr>
            <p:nvPr/>
          </p:nvSpPr>
          <p:spPr bwMode="auto">
            <a:xfrm>
              <a:off x="2590800" y="3429000"/>
              <a:ext cx="1524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000">
                  <a:latin typeface="Arial" charset="0"/>
                </a:rPr>
                <a:t>3</a:t>
              </a:r>
            </a:p>
          </p:txBody>
        </p:sp>
        <p:sp>
          <p:nvSpPr>
            <p:cNvPr id="61518" name="TextBox 17"/>
            <p:cNvSpPr txBox="1">
              <a:spLocks noChangeArrowheads="1"/>
            </p:cNvSpPr>
            <p:nvPr/>
          </p:nvSpPr>
          <p:spPr bwMode="auto">
            <a:xfrm>
              <a:off x="2971800" y="3429000"/>
              <a:ext cx="1524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000">
                  <a:latin typeface="Arial" charset="0"/>
                </a:rPr>
                <a:t>7</a:t>
              </a:r>
            </a:p>
          </p:txBody>
        </p:sp>
        <p:cxnSp>
          <p:nvCxnSpPr>
            <p:cNvPr id="62" name="Straight Connector 61"/>
            <p:cNvCxnSpPr/>
            <p:nvPr/>
          </p:nvCxnSpPr>
          <p:spPr>
            <a:xfrm flipV="1">
              <a:off x="2528888" y="3416300"/>
              <a:ext cx="595312" cy="11113"/>
            </a:xfrm>
            <a:prstGeom prst="line">
              <a:avLst/>
            </a:prstGeom>
            <a:ln w="6350" cmpd="sng">
              <a:solidFill>
                <a:srgbClr val="000000"/>
              </a:solidFill>
            </a:ln>
            <a:effectLst/>
          </p:spPr>
          <p:style>
            <a:lnRef idx="2">
              <a:schemeClr val="accent1"/>
            </a:lnRef>
            <a:fillRef idx="0">
              <a:schemeClr val="accent1"/>
            </a:fillRef>
            <a:effectRef idx="1">
              <a:schemeClr val="accent1"/>
            </a:effectRef>
            <a:fontRef idx="minor">
              <a:schemeClr val="tx1"/>
            </a:fontRef>
          </p:style>
        </p:cxnSp>
      </p:grpSp>
      <p:grpSp>
        <p:nvGrpSpPr>
          <p:cNvPr id="63" name="Group 62"/>
          <p:cNvGrpSpPr>
            <a:grpSpLocks/>
          </p:cNvGrpSpPr>
          <p:nvPr/>
        </p:nvGrpSpPr>
        <p:grpSpPr bwMode="auto">
          <a:xfrm>
            <a:off x="2514600" y="1600200"/>
            <a:ext cx="2057400" cy="1574800"/>
            <a:chOff x="2438400" y="2514600"/>
            <a:chExt cx="2057400" cy="1676400"/>
          </a:xfrm>
        </p:grpSpPr>
        <p:sp>
          <p:nvSpPr>
            <p:cNvPr id="64" name="Oval 63"/>
            <p:cNvSpPr/>
            <p:nvPr/>
          </p:nvSpPr>
          <p:spPr>
            <a:xfrm>
              <a:off x="2438400" y="2514600"/>
              <a:ext cx="2057400" cy="1676400"/>
            </a:xfrm>
            <a:prstGeom prst="ellipse">
              <a:avLst/>
            </a:prstGeom>
            <a:noFill/>
            <a:ln w="3810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defRPr/>
              </a:pPr>
              <a:endParaRPr lang="en-US">
                <a:solidFill>
                  <a:srgbClr val="000000"/>
                </a:solidFill>
                <a:latin typeface="Franklin Gothic Book" charset="0"/>
              </a:endParaRPr>
            </a:p>
          </p:txBody>
        </p:sp>
        <p:sp>
          <p:nvSpPr>
            <p:cNvPr id="61511" name="TextBox 20"/>
            <p:cNvSpPr txBox="1">
              <a:spLocks noChangeArrowheads="1"/>
            </p:cNvSpPr>
            <p:nvPr/>
          </p:nvSpPr>
          <p:spPr bwMode="auto">
            <a:xfrm>
              <a:off x="3352800" y="2590800"/>
              <a:ext cx="457200" cy="49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3000">
                  <a:latin typeface="Arial" charset="0"/>
                </a:rPr>
                <a:t>-</a:t>
              </a:r>
            </a:p>
          </p:txBody>
        </p:sp>
        <p:cxnSp>
          <p:nvCxnSpPr>
            <p:cNvPr id="66" name="Straight Connector 65"/>
            <p:cNvCxnSpPr/>
            <p:nvPr/>
          </p:nvCxnSpPr>
          <p:spPr>
            <a:xfrm>
              <a:off x="2471738" y="3124661"/>
              <a:ext cx="1981200" cy="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grpSp>
      <p:grpSp>
        <p:nvGrpSpPr>
          <p:cNvPr id="67" name="Group 66"/>
          <p:cNvGrpSpPr>
            <a:grpSpLocks/>
          </p:cNvGrpSpPr>
          <p:nvPr/>
        </p:nvGrpSpPr>
        <p:grpSpPr bwMode="auto">
          <a:xfrm>
            <a:off x="2438400" y="3276600"/>
            <a:ext cx="2057400" cy="1219200"/>
            <a:chOff x="2362200" y="3276600"/>
            <a:chExt cx="2057400" cy="1219200"/>
          </a:xfrm>
        </p:grpSpPr>
        <p:cxnSp>
          <p:nvCxnSpPr>
            <p:cNvPr id="68" name="Straight Connector 67"/>
            <p:cNvCxnSpPr/>
            <p:nvPr/>
          </p:nvCxnSpPr>
          <p:spPr>
            <a:xfrm>
              <a:off x="2438400" y="3657600"/>
              <a:ext cx="1905000" cy="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grpSp>
          <p:nvGrpSpPr>
            <p:cNvPr id="61494" name="Group 20"/>
            <p:cNvGrpSpPr>
              <a:grpSpLocks/>
            </p:cNvGrpSpPr>
            <p:nvPr/>
          </p:nvGrpSpPr>
          <p:grpSpPr bwMode="auto">
            <a:xfrm>
              <a:off x="2362200" y="3276600"/>
              <a:ext cx="2057400" cy="1219200"/>
              <a:chOff x="2362200" y="3276600"/>
              <a:chExt cx="2057400" cy="1219200"/>
            </a:xfrm>
          </p:grpSpPr>
          <p:sp>
            <p:nvSpPr>
              <p:cNvPr id="70" name="Oval 69"/>
              <p:cNvSpPr/>
              <p:nvPr/>
            </p:nvSpPr>
            <p:spPr>
              <a:xfrm>
                <a:off x="2362200" y="3276600"/>
                <a:ext cx="2057400" cy="1219200"/>
              </a:xfrm>
              <a:prstGeom prst="ellipse">
                <a:avLst/>
              </a:prstGeom>
              <a:noFill/>
              <a:ln w="3810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defRPr/>
                </a:pPr>
                <a:endParaRPr lang="en-US">
                  <a:solidFill>
                    <a:srgbClr val="000000"/>
                  </a:solidFill>
                  <a:latin typeface="Franklin Gothic Book" charset="0"/>
                </a:endParaRPr>
              </a:p>
            </p:txBody>
          </p:sp>
          <p:sp>
            <p:nvSpPr>
              <p:cNvPr id="61498" name="TextBox 20"/>
              <p:cNvSpPr txBox="1">
                <a:spLocks noChangeArrowheads="1"/>
              </p:cNvSpPr>
              <p:nvPr/>
            </p:nvSpPr>
            <p:spPr bwMode="auto">
              <a:xfrm>
                <a:off x="3276600" y="3276600"/>
                <a:ext cx="4572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3000">
                    <a:latin typeface="Arial" charset="0"/>
                  </a:rPr>
                  <a:t>-</a:t>
                </a:r>
              </a:p>
            </p:txBody>
          </p:sp>
          <p:grpSp>
            <p:nvGrpSpPr>
              <p:cNvPr id="61499" name="Group 25"/>
              <p:cNvGrpSpPr>
                <a:grpSpLocks/>
              </p:cNvGrpSpPr>
              <p:nvPr/>
            </p:nvGrpSpPr>
            <p:grpSpPr bwMode="auto">
              <a:xfrm>
                <a:off x="3429000" y="3810000"/>
                <a:ext cx="609600" cy="609600"/>
                <a:chOff x="2514600" y="3200400"/>
                <a:chExt cx="609600" cy="609600"/>
              </a:xfrm>
            </p:grpSpPr>
            <p:sp>
              <p:nvSpPr>
                <p:cNvPr id="74" name="Oval 73"/>
                <p:cNvSpPr/>
                <p:nvPr/>
              </p:nvSpPr>
              <p:spPr>
                <a:xfrm>
                  <a:off x="2514600" y="3200400"/>
                  <a:ext cx="609600" cy="609600"/>
                </a:xfrm>
                <a:prstGeom prst="ellipse">
                  <a:avLst/>
                </a:prstGeom>
                <a:solidFill>
                  <a:srgbClr val="FFFFFF"/>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defRPr/>
                  </a:pPr>
                  <a:endParaRPr lang="en-US">
                    <a:solidFill>
                      <a:srgbClr val="000000"/>
                    </a:solidFill>
                    <a:latin typeface="Franklin Gothic Book" charset="0"/>
                  </a:endParaRPr>
                </a:p>
              </p:txBody>
            </p:sp>
            <p:sp>
              <p:nvSpPr>
                <p:cNvPr id="61504" name="TextBox 5"/>
                <p:cNvSpPr txBox="1">
                  <a:spLocks noChangeArrowheads="1"/>
                </p:cNvSpPr>
                <p:nvPr/>
              </p:nvSpPr>
              <p:spPr bwMode="auto">
                <a:xfrm>
                  <a:off x="2754439" y="3276600"/>
                  <a:ext cx="1524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000">
                      <a:latin typeface="Arial" charset="0"/>
                    </a:rPr>
                    <a:t>+</a:t>
                  </a:r>
                </a:p>
              </p:txBody>
            </p:sp>
            <p:sp>
              <p:nvSpPr>
                <p:cNvPr id="61505" name="TextBox 6"/>
                <p:cNvSpPr txBox="1">
                  <a:spLocks noChangeArrowheads="1"/>
                </p:cNvSpPr>
                <p:nvPr/>
              </p:nvSpPr>
              <p:spPr bwMode="auto">
                <a:xfrm>
                  <a:off x="2590800" y="3429000"/>
                  <a:ext cx="1524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000">
                      <a:latin typeface="Arial" charset="0"/>
                    </a:rPr>
                    <a:t>1</a:t>
                  </a:r>
                </a:p>
              </p:txBody>
            </p:sp>
            <p:sp>
              <p:nvSpPr>
                <p:cNvPr id="61506" name="TextBox 7"/>
                <p:cNvSpPr txBox="1">
                  <a:spLocks noChangeArrowheads="1"/>
                </p:cNvSpPr>
                <p:nvPr/>
              </p:nvSpPr>
              <p:spPr bwMode="auto">
                <a:xfrm>
                  <a:off x="2971800" y="3429000"/>
                  <a:ext cx="1524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000">
                      <a:latin typeface="Arial" charset="0"/>
                    </a:rPr>
                    <a:t>2</a:t>
                  </a:r>
                </a:p>
              </p:txBody>
            </p:sp>
            <p:cxnSp>
              <p:nvCxnSpPr>
                <p:cNvPr id="78" name="Straight Connector 77"/>
                <p:cNvCxnSpPr/>
                <p:nvPr/>
              </p:nvCxnSpPr>
              <p:spPr>
                <a:xfrm flipV="1">
                  <a:off x="2528888" y="3416300"/>
                  <a:ext cx="595312" cy="11113"/>
                </a:xfrm>
                <a:prstGeom prst="line">
                  <a:avLst/>
                </a:prstGeom>
                <a:ln w="6350" cmpd="sng">
                  <a:solidFill>
                    <a:srgbClr val="000000"/>
                  </a:solidFill>
                </a:ln>
                <a:effectLst/>
              </p:spPr>
              <p:style>
                <a:lnRef idx="2">
                  <a:schemeClr val="accent1"/>
                </a:lnRef>
                <a:fillRef idx="0">
                  <a:schemeClr val="accent1"/>
                </a:fillRef>
                <a:effectRef idx="1">
                  <a:schemeClr val="accent1"/>
                </a:effectRef>
                <a:fontRef idx="minor">
                  <a:schemeClr val="tx1"/>
                </a:fontRef>
              </p:style>
            </p:cxnSp>
          </p:grpSp>
          <p:sp>
            <p:nvSpPr>
              <p:cNvPr id="61500" name="TextBox 20"/>
              <p:cNvSpPr txBox="1">
                <a:spLocks noChangeArrowheads="1"/>
              </p:cNvSpPr>
              <p:nvPr/>
            </p:nvSpPr>
            <p:spPr bwMode="auto">
              <a:xfrm>
                <a:off x="2819400" y="3886200"/>
                <a:ext cx="4572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800">
                    <a:latin typeface="Arial" charset="0"/>
                  </a:rPr>
                  <a:t>3</a:t>
                </a:r>
              </a:p>
            </p:txBody>
          </p:sp>
        </p:grpSp>
      </p:grpSp>
      <p:grpSp>
        <p:nvGrpSpPr>
          <p:cNvPr id="79" name="Group 78"/>
          <p:cNvGrpSpPr>
            <a:grpSpLocks/>
          </p:cNvGrpSpPr>
          <p:nvPr/>
        </p:nvGrpSpPr>
        <p:grpSpPr bwMode="auto">
          <a:xfrm>
            <a:off x="2438400" y="4672013"/>
            <a:ext cx="2057400" cy="1804987"/>
            <a:chOff x="2362200" y="4671715"/>
            <a:chExt cx="2057400" cy="1805285"/>
          </a:xfrm>
        </p:grpSpPr>
        <p:sp>
          <p:nvSpPr>
            <p:cNvPr id="80" name="Oval 79"/>
            <p:cNvSpPr/>
            <p:nvPr/>
          </p:nvSpPr>
          <p:spPr>
            <a:xfrm>
              <a:off x="2895600" y="5334000"/>
              <a:ext cx="1371600" cy="914400"/>
            </a:xfrm>
            <a:prstGeom prst="ellipse">
              <a:avLst/>
            </a:prstGeom>
            <a:noFill/>
            <a:ln w="28575"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defRPr/>
              </a:pPr>
              <a:endParaRPr lang="en-US">
                <a:solidFill>
                  <a:srgbClr val="000000"/>
                </a:solidFill>
                <a:latin typeface="Franklin Gothic Book" charset="0"/>
              </a:endParaRPr>
            </a:p>
          </p:txBody>
        </p:sp>
        <p:grpSp>
          <p:nvGrpSpPr>
            <p:cNvPr id="61475" name="Group 21"/>
            <p:cNvGrpSpPr>
              <a:grpSpLocks/>
            </p:cNvGrpSpPr>
            <p:nvPr/>
          </p:nvGrpSpPr>
          <p:grpSpPr bwMode="auto">
            <a:xfrm>
              <a:off x="2362200" y="4671715"/>
              <a:ext cx="2057400" cy="1805285"/>
              <a:chOff x="2362200" y="4671715"/>
              <a:chExt cx="2057400" cy="1805285"/>
            </a:xfrm>
          </p:grpSpPr>
          <p:sp>
            <p:nvSpPr>
              <p:cNvPr id="82" name="Oval 81"/>
              <p:cNvSpPr/>
              <p:nvPr/>
            </p:nvSpPr>
            <p:spPr>
              <a:xfrm>
                <a:off x="2362200" y="4800600"/>
                <a:ext cx="2057400" cy="1676400"/>
              </a:xfrm>
              <a:prstGeom prst="ellipse">
                <a:avLst/>
              </a:prstGeom>
              <a:noFill/>
              <a:ln w="3810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defRPr/>
                </a:pPr>
                <a:endParaRPr lang="en-US">
                  <a:solidFill>
                    <a:srgbClr val="000000"/>
                  </a:solidFill>
                  <a:latin typeface="Franklin Gothic Book" charset="0"/>
                </a:endParaRPr>
              </a:p>
            </p:txBody>
          </p:sp>
          <p:cxnSp>
            <p:nvCxnSpPr>
              <p:cNvPr id="83" name="Straight Connector 82"/>
              <p:cNvCxnSpPr/>
              <p:nvPr/>
            </p:nvCxnSpPr>
            <p:spPr>
              <a:xfrm>
                <a:off x="2486025" y="5186150"/>
                <a:ext cx="1803400" cy="6351"/>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61480" name="TextBox 20"/>
              <p:cNvSpPr txBox="1">
                <a:spLocks noChangeArrowheads="1"/>
              </p:cNvSpPr>
              <p:nvPr/>
            </p:nvSpPr>
            <p:spPr bwMode="auto">
              <a:xfrm>
                <a:off x="3276600" y="4671715"/>
                <a:ext cx="457200" cy="4617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3000">
                    <a:latin typeface="Arial" charset="0"/>
                  </a:rPr>
                  <a:t>-</a:t>
                </a:r>
              </a:p>
            </p:txBody>
          </p:sp>
          <p:sp>
            <p:nvSpPr>
              <p:cNvPr id="61481" name="TextBox 20"/>
              <p:cNvSpPr txBox="1">
                <a:spLocks noChangeArrowheads="1"/>
              </p:cNvSpPr>
              <p:nvPr/>
            </p:nvSpPr>
            <p:spPr bwMode="auto">
              <a:xfrm>
                <a:off x="2667000" y="5489410"/>
                <a:ext cx="4572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800">
                    <a:latin typeface="Arial" charset="0"/>
                  </a:rPr>
                  <a:t>3</a:t>
                </a:r>
              </a:p>
            </p:txBody>
          </p:sp>
          <p:grpSp>
            <p:nvGrpSpPr>
              <p:cNvPr id="61482" name="Group 37"/>
              <p:cNvGrpSpPr>
                <a:grpSpLocks/>
              </p:cNvGrpSpPr>
              <p:nvPr/>
            </p:nvGrpSpPr>
            <p:grpSpPr bwMode="auto">
              <a:xfrm>
                <a:off x="3505200" y="5638801"/>
                <a:ext cx="609600" cy="533400"/>
                <a:chOff x="2590800" y="3284046"/>
                <a:chExt cx="609600" cy="609600"/>
              </a:xfrm>
            </p:grpSpPr>
            <p:sp>
              <p:nvSpPr>
                <p:cNvPr id="90" name="Oval 89"/>
                <p:cNvSpPr/>
                <p:nvPr/>
              </p:nvSpPr>
              <p:spPr>
                <a:xfrm>
                  <a:off x="2590800" y="3284046"/>
                  <a:ext cx="609600" cy="609600"/>
                </a:xfrm>
                <a:prstGeom prst="ellipse">
                  <a:avLst/>
                </a:prstGeom>
                <a:solidFill>
                  <a:srgbClr val="FFFFFF"/>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defRPr/>
                  </a:pPr>
                  <a:endParaRPr lang="en-US">
                    <a:solidFill>
                      <a:srgbClr val="000000"/>
                    </a:solidFill>
                    <a:latin typeface="Franklin Gothic Book" charset="0"/>
                  </a:endParaRPr>
                </a:p>
              </p:txBody>
            </p:sp>
            <p:sp>
              <p:nvSpPr>
                <p:cNvPr id="61489" name="TextBox 15"/>
                <p:cNvSpPr txBox="1">
                  <a:spLocks noChangeArrowheads="1"/>
                </p:cNvSpPr>
                <p:nvPr/>
              </p:nvSpPr>
              <p:spPr bwMode="auto">
                <a:xfrm>
                  <a:off x="2830639" y="3360245"/>
                  <a:ext cx="152400" cy="2110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200">
                      <a:latin typeface="Arial" charset="0"/>
                    </a:rPr>
                    <a:t>*</a:t>
                  </a:r>
                </a:p>
              </p:txBody>
            </p:sp>
            <p:sp>
              <p:nvSpPr>
                <p:cNvPr id="61490" name="TextBox 16"/>
                <p:cNvSpPr txBox="1">
                  <a:spLocks noChangeArrowheads="1"/>
                </p:cNvSpPr>
                <p:nvPr/>
              </p:nvSpPr>
              <p:spPr bwMode="auto">
                <a:xfrm>
                  <a:off x="2667000" y="3512645"/>
                  <a:ext cx="152400" cy="175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000">
                      <a:latin typeface="Arial" charset="0"/>
                    </a:rPr>
                    <a:t>5</a:t>
                  </a:r>
                </a:p>
              </p:txBody>
            </p:sp>
            <p:sp>
              <p:nvSpPr>
                <p:cNvPr id="61491" name="TextBox 17"/>
                <p:cNvSpPr txBox="1">
                  <a:spLocks noChangeArrowheads="1"/>
                </p:cNvSpPr>
                <p:nvPr/>
              </p:nvSpPr>
              <p:spPr bwMode="auto">
                <a:xfrm>
                  <a:off x="3048000" y="3512645"/>
                  <a:ext cx="152400" cy="175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000">
                      <a:latin typeface="Arial" charset="0"/>
                    </a:rPr>
                    <a:t>6</a:t>
                  </a:r>
                </a:p>
              </p:txBody>
            </p:sp>
            <p:cxnSp>
              <p:nvCxnSpPr>
                <p:cNvPr id="94" name="Straight Connector 93"/>
                <p:cNvCxnSpPr/>
                <p:nvPr/>
              </p:nvCxnSpPr>
              <p:spPr>
                <a:xfrm flipV="1">
                  <a:off x="2605088" y="3494379"/>
                  <a:ext cx="595312" cy="10888"/>
                </a:xfrm>
                <a:prstGeom prst="line">
                  <a:avLst/>
                </a:prstGeom>
                <a:ln w="6350" cmpd="sng">
                  <a:solidFill>
                    <a:srgbClr val="000000"/>
                  </a:solidFill>
                </a:ln>
                <a:effectLst/>
              </p:spPr>
              <p:style>
                <a:lnRef idx="2">
                  <a:schemeClr val="accent1"/>
                </a:lnRef>
                <a:fillRef idx="0">
                  <a:schemeClr val="accent1"/>
                </a:fillRef>
                <a:effectRef idx="1">
                  <a:schemeClr val="accent1"/>
                </a:effectRef>
                <a:fontRef idx="minor">
                  <a:schemeClr val="tx1"/>
                </a:fontRef>
              </p:style>
            </p:cxnSp>
          </p:grpSp>
          <p:cxnSp>
            <p:nvCxnSpPr>
              <p:cNvPr id="87" name="Straight Connector 86"/>
              <p:cNvCxnSpPr/>
              <p:nvPr/>
            </p:nvCxnSpPr>
            <p:spPr>
              <a:xfrm flipV="1">
                <a:off x="3025775" y="5487825"/>
                <a:ext cx="1066800" cy="20640"/>
              </a:xfrm>
              <a:prstGeom prst="line">
                <a:avLst/>
              </a:prstGeom>
              <a:ln w="19050" cmpd="sng">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61484" name="TextBox 15"/>
              <p:cNvSpPr txBox="1">
                <a:spLocks noChangeArrowheads="1"/>
              </p:cNvSpPr>
              <p:nvPr/>
            </p:nvSpPr>
            <p:spPr bwMode="auto">
              <a:xfrm>
                <a:off x="3505200" y="5334000"/>
                <a:ext cx="152400"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200">
                    <a:latin typeface="Arial" charset="0"/>
                  </a:rPr>
                  <a:t>+</a:t>
                </a:r>
              </a:p>
            </p:txBody>
          </p:sp>
          <p:sp>
            <p:nvSpPr>
              <p:cNvPr id="61485" name="TextBox 20"/>
              <p:cNvSpPr txBox="1">
                <a:spLocks noChangeArrowheads="1"/>
              </p:cNvSpPr>
              <p:nvPr/>
            </p:nvSpPr>
            <p:spPr bwMode="auto">
              <a:xfrm>
                <a:off x="3200400" y="5641810"/>
                <a:ext cx="4572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800">
                    <a:latin typeface="Arial" charset="0"/>
                  </a:rPr>
                  <a:t>1</a:t>
                </a:r>
              </a:p>
            </p:txBody>
          </p:sp>
        </p:grpSp>
      </p:grpSp>
      <p:sp>
        <p:nvSpPr>
          <p:cNvPr id="107" name="TextBox 106"/>
          <p:cNvSpPr txBox="1">
            <a:spLocks noChangeArrowheads="1"/>
          </p:cNvSpPr>
          <p:nvPr/>
        </p:nvSpPr>
        <p:spPr bwMode="auto">
          <a:xfrm>
            <a:off x="5029200" y="1870075"/>
            <a:ext cx="3200400"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3200">
                <a:latin typeface="Arial" charset="0"/>
              </a:rPr>
              <a:t>(-                       )</a:t>
            </a:r>
          </a:p>
        </p:txBody>
      </p:sp>
      <p:grpSp>
        <p:nvGrpSpPr>
          <p:cNvPr id="108" name="Group 107"/>
          <p:cNvGrpSpPr>
            <a:grpSpLocks/>
          </p:cNvGrpSpPr>
          <p:nvPr/>
        </p:nvGrpSpPr>
        <p:grpSpPr bwMode="auto">
          <a:xfrm>
            <a:off x="3733800" y="2209800"/>
            <a:ext cx="609600" cy="582613"/>
            <a:chOff x="2514600" y="3200400"/>
            <a:chExt cx="609600" cy="609600"/>
          </a:xfrm>
        </p:grpSpPr>
        <p:sp>
          <p:nvSpPr>
            <p:cNvPr id="109" name="Oval 108"/>
            <p:cNvSpPr/>
            <p:nvPr/>
          </p:nvSpPr>
          <p:spPr>
            <a:xfrm>
              <a:off x="2514600" y="3200400"/>
              <a:ext cx="609600" cy="609600"/>
            </a:xfrm>
            <a:prstGeom prst="ellipse">
              <a:avLst/>
            </a:prstGeom>
            <a:solidFill>
              <a:srgbClr val="FFFFFF"/>
            </a:solidFill>
            <a:ln w="38100" cmpd="sng">
              <a:solidFill>
                <a:srgbClr val="FF1200"/>
              </a:solidFill>
            </a:ln>
            <a:effectLst/>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defRPr/>
              </a:pPr>
              <a:endParaRPr lang="en-US" b="1">
                <a:solidFill>
                  <a:srgbClr val="FF0000"/>
                </a:solidFill>
                <a:latin typeface="Franklin Gothic Book" charset="0"/>
              </a:endParaRPr>
            </a:p>
          </p:txBody>
        </p:sp>
        <p:sp>
          <p:nvSpPr>
            <p:cNvPr id="61468" name="TextBox 25"/>
            <p:cNvSpPr txBox="1">
              <a:spLocks noChangeArrowheads="1"/>
            </p:cNvSpPr>
            <p:nvPr/>
          </p:nvSpPr>
          <p:spPr bwMode="auto">
            <a:xfrm>
              <a:off x="2754439" y="3276600"/>
              <a:ext cx="1524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0" tIns="0" rIns="0" bIns="0">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000" b="1">
                  <a:solidFill>
                    <a:srgbClr val="FF0000"/>
                  </a:solidFill>
                  <a:latin typeface="Arial" charset="0"/>
                </a:rPr>
                <a:t>+</a:t>
              </a:r>
            </a:p>
          </p:txBody>
        </p:sp>
        <p:sp>
          <p:nvSpPr>
            <p:cNvPr id="61469" name="TextBox 26"/>
            <p:cNvSpPr txBox="1">
              <a:spLocks noChangeArrowheads="1"/>
            </p:cNvSpPr>
            <p:nvPr/>
          </p:nvSpPr>
          <p:spPr bwMode="auto">
            <a:xfrm>
              <a:off x="2590800" y="3429000"/>
              <a:ext cx="1524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0" tIns="0" rIns="0" bIns="0">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000" b="1">
                  <a:solidFill>
                    <a:srgbClr val="FF0000"/>
                  </a:solidFill>
                  <a:latin typeface="Arial" charset="0"/>
                </a:rPr>
                <a:t>1</a:t>
              </a:r>
            </a:p>
          </p:txBody>
        </p:sp>
        <p:sp>
          <p:nvSpPr>
            <p:cNvPr id="61470" name="TextBox 27"/>
            <p:cNvSpPr txBox="1">
              <a:spLocks noChangeArrowheads="1"/>
            </p:cNvSpPr>
            <p:nvPr/>
          </p:nvSpPr>
          <p:spPr bwMode="auto">
            <a:xfrm>
              <a:off x="2971800" y="3429000"/>
              <a:ext cx="1524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0" tIns="0" rIns="0" bIns="0">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000" b="1">
                  <a:solidFill>
                    <a:srgbClr val="FF0000"/>
                  </a:solidFill>
                  <a:latin typeface="Arial" charset="0"/>
                </a:rPr>
                <a:t>2</a:t>
              </a:r>
            </a:p>
          </p:txBody>
        </p:sp>
        <p:cxnSp>
          <p:nvCxnSpPr>
            <p:cNvPr id="113" name="Straight Connector 112"/>
            <p:cNvCxnSpPr/>
            <p:nvPr/>
          </p:nvCxnSpPr>
          <p:spPr>
            <a:xfrm flipV="1">
              <a:off x="2528888" y="3416334"/>
              <a:ext cx="595312" cy="11628"/>
            </a:xfrm>
            <a:prstGeom prst="line">
              <a:avLst/>
            </a:prstGeom>
            <a:ln w="38100" cmpd="sng">
              <a:solidFill>
                <a:srgbClr val="FF1200"/>
              </a:solidFill>
            </a:ln>
            <a:effectLst/>
          </p:spPr>
          <p:style>
            <a:lnRef idx="2">
              <a:schemeClr val="accent1"/>
            </a:lnRef>
            <a:fillRef idx="0">
              <a:schemeClr val="accent1"/>
            </a:fillRef>
            <a:effectRef idx="1">
              <a:schemeClr val="accent1"/>
            </a:effectRef>
            <a:fontRef idx="minor">
              <a:schemeClr val="tx1"/>
            </a:fontRef>
          </p:style>
        </p:cxnSp>
      </p:grpSp>
      <p:grpSp>
        <p:nvGrpSpPr>
          <p:cNvPr id="114" name="Group 113"/>
          <p:cNvGrpSpPr>
            <a:grpSpLocks/>
          </p:cNvGrpSpPr>
          <p:nvPr/>
        </p:nvGrpSpPr>
        <p:grpSpPr bwMode="auto">
          <a:xfrm>
            <a:off x="2667000" y="2209800"/>
            <a:ext cx="609600" cy="582613"/>
            <a:chOff x="2514600" y="3200400"/>
            <a:chExt cx="609600" cy="609600"/>
          </a:xfrm>
        </p:grpSpPr>
        <p:sp>
          <p:nvSpPr>
            <p:cNvPr id="115" name="Oval 114"/>
            <p:cNvSpPr/>
            <p:nvPr/>
          </p:nvSpPr>
          <p:spPr>
            <a:xfrm>
              <a:off x="2514600" y="3200400"/>
              <a:ext cx="609600" cy="609600"/>
            </a:xfrm>
            <a:prstGeom prst="ellipse">
              <a:avLst/>
            </a:prstGeom>
            <a:solidFill>
              <a:srgbClr val="FFFFFF"/>
            </a:solidFill>
            <a:ln w="38100" cmpd="sng">
              <a:solidFill>
                <a:srgbClr val="3366FF"/>
              </a:solidFill>
            </a:ln>
            <a:effectLst/>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defRPr/>
              </a:pPr>
              <a:endParaRPr lang="en-US" b="1">
                <a:solidFill>
                  <a:srgbClr val="0000FF"/>
                </a:solidFill>
                <a:latin typeface="Franklin Gothic Book" charset="0"/>
              </a:endParaRPr>
            </a:p>
          </p:txBody>
        </p:sp>
        <p:sp>
          <p:nvSpPr>
            <p:cNvPr id="61461" name="TextBox 34"/>
            <p:cNvSpPr txBox="1">
              <a:spLocks noChangeArrowheads="1"/>
            </p:cNvSpPr>
            <p:nvPr/>
          </p:nvSpPr>
          <p:spPr bwMode="auto">
            <a:xfrm>
              <a:off x="2754439" y="3276600"/>
              <a:ext cx="1524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0" tIns="0" rIns="0" bIns="0">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000" b="1">
                  <a:solidFill>
                    <a:srgbClr val="0000FF"/>
                  </a:solidFill>
                  <a:latin typeface="Arial" charset="0"/>
                </a:rPr>
                <a:t>*</a:t>
              </a:r>
            </a:p>
          </p:txBody>
        </p:sp>
        <p:sp>
          <p:nvSpPr>
            <p:cNvPr id="61462" name="TextBox 35"/>
            <p:cNvSpPr txBox="1">
              <a:spLocks noChangeArrowheads="1"/>
            </p:cNvSpPr>
            <p:nvPr/>
          </p:nvSpPr>
          <p:spPr bwMode="auto">
            <a:xfrm>
              <a:off x="2590800" y="3429000"/>
              <a:ext cx="1524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0" tIns="0" rIns="0" bIns="0">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000" b="1">
                  <a:solidFill>
                    <a:srgbClr val="0000FF"/>
                  </a:solidFill>
                  <a:latin typeface="Arial" charset="0"/>
                </a:rPr>
                <a:t>3</a:t>
              </a:r>
            </a:p>
          </p:txBody>
        </p:sp>
        <p:sp>
          <p:nvSpPr>
            <p:cNvPr id="61463" name="TextBox 36"/>
            <p:cNvSpPr txBox="1">
              <a:spLocks noChangeArrowheads="1"/>
            </p:cNvSpPr>
            <p:nvPr/>
          </p:nvSpPr>
          <p:spPr bwMode="auto">
            <a:xfrm>
              <a:off x="2971800" y="3429000"/>
              <a:ext cx="152400" cy="161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0" tIns="0" rIns="0" bIns="0">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000" b="1">
                  <a:solidFill>
                    <a:srgbClr val="0000FF"/>
                  </a:solidFill>
                  <a:latin typeface="Arial" charset="0"/>
                </a:rPr>
                <a:t>7</a:t>
              </a:r>
            </a:p>
          </p:txBody>
        </p:sp>
        <p:cxnSp>
          <p:nvCxnSpPr>
            <p:cNvPr id="119" name="Straight Connector 118"/>
            <p:cNvCxnSpPr/>
            <p:nvPr/>
          </p:nvCxnSpPr>
          <p:spPr>
            <a:xfrm flipV="1">
              <a:off x="2528888" y="3416334"/>
              <a:ext cx="595312" cy="11628"/>
            </a:xfrm>
            <a:prstGeom prst="line">
              <a:avLst/>
            </a:prstGeom>
            <a:ln w="38100" cmpd="sng">
              <a:solidFill>
                <a:srgbClr val="3366FF"/>
              </a:solidFill>
            </a:ln>
            <a:effectLst/>
          </p:spPr>
          <p:style>
            <a:lnRef idx="2">
              <a:schemeClr val="accent1"/>
            </a:lnRef>
            <a:fillRef idx="0">
              <a:schemeClr val="accent1"/>
            </a:fillRef>
            <a:effectRef idx="1">
              <a:schemeClr val="accent1"/>
            </a:effectRef>
            <a:fontRef idx="minor">
              <a:schemeClr val="tx1"/>
            </a:fontRef>
          </p:style>
        </p:cxnSp>
      </p:grpSp>
      <p:sp>
        <p:nvSpPr>
          <p:cNvPr id="120" name="TextBox 119"/>
          <p:cNvSpPr txBox="1">
            <a:spLocks noChangeArrowheads="1"/>
          </p:cNvSpPr>
          <p:nvPr/>
        </p:nvSpPr>
        <p:spPr bwMode="auto">
          <a:xfrm>
            <a:off x="5029200" y="3546475"/>
            <a:ext cx="3200400"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3200">
                <a:latin typeface="Arial" charset="0"/>
              </a:rPr>
              <a:t>(-   3   (+  1    2) )</a:t>
            </a:r>
          </a:p>
        </p:txBody>
      </p:sp>
      <p:sp>
        <p:nvSpPr>
          <p:cNvPr id="121" name="TextBox 120"/>
          <p:cNvSpPr txBox="1">
            <a:spLocks noChangeArrowheads="1"/>
          </p:cNvSpPr>
          <p:nvPr/>
        </p:nvSpPr>
        <p:spPr bwMode="auto">
          <a:xfrm>
            <a:off x="5029200" y="5451475"/>
            <a:ext cx="3200400"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3200">
                <a:latin typeface="Arial" charset="0"/>
              </a:rPr>
              <a:t>(- 3 (+ 1 </a:t>
            </a:r>
            <a:r>
              <a:rPr lang="en-US" altLang="en-US">
                <a:latin typeface="Arial" charset="0"/>
              </a:rPr>
              <a:t>(* 5  6) </a:t>
            </a:r>
            <a:r>
              <a:rPr lang="en-US" altLang="en-US" sz="3200">
                <a:latin typeface="Arial" charset="0"/>
              </a:rPr>
              <a:t>) )</a:t>
            </a:r>
          </a:p>
        </p:txBody>
      </p:sp>
      <p:sp>
        <p:nvSpPr>
          <p:cNvPr id="123" name="TextBox 122"/>
          <p:cNvSpPr txBox="1">
            <a:spLocks noChangeArrowheads="1"/>
          </p:cNvSpPr>
          <p:nvPr/>
        </p:nvSpPr>
        <p:spPr bwMode="auto">
          <a:xfrm>
            <a:off x="6781800" y="1905000"/>
            <a:ext cx="1524000"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a:solidFill>
                  <a:srgbClr val="FF0000"/>
                </a:solidFill>
                <a:latin typeface="Arial" charset="0"/>
              </a:rPr>
              <a:t>(+ 1  2)</a:t>
            </a:r>
          </a:p>
        </p:txBody>
      </p:sp>
      <p:sp>
        <p:nvSpPr>
          <p:cNvPr id="124" name="TextBox 123"/>
          <p:cNvSpPr txBox="1">
            <a:spLocks noChangeArrowheads="1"/>
          </p:cNvSpPr>
          <p:nvPr/>
        </p:nvSpPr>
        <p:spPr bwMode="auto">
          <a:xfrm>
            <a:off x="5486400" y="1905000"/>
            <a:ext cx="1219200"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a:solidFill>
                  <a:srgbClr val="0000FF"/>
                </a:solidFill>
                <a:latin typeface="Arial" charset="0"/>
              </a:rPr>
              <a:t>(* 3  7)</a:t>
            </a:r>
          </a:p>
        </p:txBody>
      </p:sp>
      <p:sp>
        <p:nvSpPr>
          <p:cNvPr id="61456" name="TextBox 1"/>
          <p:cNvSpPr txBox="1">
            <a:spLocks noChangeArrowheads="1"/>
          </p:cNvSpPr>
          <p:nvPr/>
        </p:nvSpPr>
        <p:spPr bwMode="auto">
          <a:xfrm>
            <a:off x="838200" y="2362200"/>
            <a:ext cx="1447800" cy="30797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400" i="1">
                <a:solidFill>
                  <a:schemeClr val="bg1"/>
                </a:solidFill>
                <a:latin typeface="Arial" charset="0"/>
              </a:rPr>
              <a:t>(3 * 7) – (1 + 2)</a:t>
            </a:r>
          </a:p>
        </p:txBody>
      </p:sp>
      <p:sp>
        <p:nvSpPr>
          <p:cNvPr id="61457"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26BE16C3-F44A-2E45-B8C4-7C2331777795}" type="slidenum">
              <a:rPr lang="en-US" altLang="en-US" sz="1200">
                <a:solidFill>
                  <a:srgbClr val="D38E27"/>
                </a:solidFill>
                <a:latin typeface="Arial" charset="0"/>
              </a:rPr>
              <a:pPr>
                <a:spcBef>
                  <a:spcPct val="0"/>
                </a:spcBef>
                <a:buClrTx/>
                <a:buSzTx/>
                <a:buFontTx/>
                <a:buNone/>
              </a:pPr>
              <a:t>28</a:t>
            </a:fld>
            <a:endParaRPr lang="en-US" altLang="en-US" sz="1200">
              <a:solidFill>
                <a:srgbClr val="D38E27"/>
              </a:solidFill>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57"/>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63"/>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67"/>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79"/>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7"/>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10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14"/>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24"/>
                                        </p:tgtEl>
                                        <p:attrNameLst>
                                          <p:attrName>style.visibility</p:attrName>
                                        </p:attrNameLst>
                                      </p:cBhvr>
                                      <p:to>
                                        <p:strVal val="visible"/>
                                      </p:to>
                                    </p:set>
                                  </p:childTnLst>
                                </p:cTn>
                              </p:par>
                            </p:childTnLst>
                          </p:cTn>
                        </p:par>
                      </p:childTnLst>
                    </p:cTn>
                  </p:par>
                  <p:par>
                    <p:cTn id="37" fill="hold" nodeType="clickPar">
                      <p:stCondLst>
                        <p:cond delay="indefinite"/>
                      </p:stCondLst>
                      <p:childTnLst>
                        <p:par>
                          <p:cTn id="38" fill="hold" nodeType="withGroup">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123"/>
                                        </p:tgtEl>
                                        <p:attrNameLst>
                                          <p:attrName>style.visibility</p:attrName>
                                        </p:attrNameLst>
                                      </p:cBhvr>
                                      <p:to>
                                        <p:strVal val="visible"/>
                                      </p:to>
                                    </p:set>
                                    <p:animEffect transition="in" filter="fade">
                                      <p:cBhvr>
                                        <p:cTn id="41" dur="500"/>
                                        <p:tgtEl>
                                          <p:spTgt spid="123"/>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120"/>
                                        </p:tgtEl>
                                        <p:attrNameLst>
                                          <p:attrName>style.visibility</p:attrName>
                                        </p:attrNameLst>
                                      </p:cBhvr>
                                      <p:to>
                                        <p:strVal val="visible"/>
                                      </p:to>
                                    </p:set>
                                  </p:childTnLst>
                                </p:cTn>
                              </p:par>
                              <p:par>
                                <p:cTn id="46" presetID="1" presetClass="entr" presetSubtype="0" fill="hold" grpId="0" nodeType="withEffect">
                                  <p:stCondLst>
                                    <p:cond delay="0"/>
                                  </p:stCondLst>
                                  <p:childTnLst>
                                    <p:set>
                                      <p:cBhvr>
                                        <p:cTn id="47" dur="1" fill="hold">
                                          <p:stCondLst>
                                            <p:cond delay="0"/>
                                          </p:stCondLst>
                                        </p:cTn>
                                        <p:tgtEl>
                                          <p:spTgt spid="1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 grpId="0"/>
      <p:bldP spid="120" grpId="0"/>
      <p:bldP spid="121" grpId="0"/>
      <p:bldP spid="123" grpId="0"/>
      <p:bldP spid="124"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Contracts</a:t>
            </a:r>
          </a:p>
        </p:txBody>
      </p:sp>
      <p:sp>
        <p:nvSpPr>
          <p:cNvPr id="62466" name="Content Placeholder 2"/>
          <p:cNvSpPr>
            <a:spLocks noGrp="1"/>
          </p:cNvSpPr>
          <p:nvPr>
            <p:ph idx="1"/>
          </p:nvPr>
        </p:nvSpPr>
        <p:spPr/>
        <p:txBody>
          <a:bodyPr/>
          <a:lstStyle/>
          <a:p>
            <a:endParaRPr lang="en-US" altLang="en-US">
              <a:latin typeface="Helvetica" charset="0"/>
              <a:ea typeface="ＭＳ Ｐゴシック" charset="-128"/>
              <a:cs typeface="Helvetica" charset="0"/>
            </a:endParaRPr>
          </a:p>
        </p:txBody>
      </p:sp>
      <p:sp>
        <p:nvSpPr>
          <p:cNvPr id="4" name="Rectangle 3"/>
          <p:cNvSpPr>
            <a:spLocks noChangeArrowheads="1"/>
          </p:cNvSpPr>
          <p:nvPr/>
        </p:nvSpPr>
        <p:spPr bwMode="auto">
          <a:xfrm>
            <a:off x="304800" y="1819275"/>
            <a:ext cx="8610600" cy="450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eaLnBrk="1" hangingPunct="1">
              <a:spcAft>
                <a:spcPts val="1800"/>
              </a:spcAft>
              <a:buClr>
                <a:srgbClr val="4C4C4C"/>
              </a:buClr>
              <a:buSzTx/>
              <a:buFontTx/>
              <a:buNone/>
            </a:pPr>
            <a:r>
              <a:rPr lang="en-US" altLang="en-US" sz="2400" i="1" u="sng">
                <a:latin typeface="Gill Sans MT" charset="0"/>
              </a:rPr>
              <a:t>&lt;name&gt;	:	  &lt;domain&gt;   	</a:t>
            </a:r>
            <a:r>
              <a:rPr lang="en-US" altLang="en-US" sz="2400" i="1" u="sng">
                <a:latin typeface="Gill Sans MT" charset="0"/>
                <a:sym typeface="Wingdings" charset="2"/>
              </a:rPr>
              <a:t>  &lt;range&gt;</a:t>
            </a:r>
            <a:endParaRPr lang="en-US" altLang="en-US" sz="2400" i="1" u="sng">
              <a:latin typeface="Gill Sans MT" charset="0"/>
            </a:endParaRPr>
          </a:p>
          <a:p>
            <a:pPr eaLnBrk="1" hangingPunct="1">
              <a:spcAft>
                <a:spcPts val="1800"/>
              </a:spcAft>
              <a:buClr>
                <a:srgbClr val="4C4C4C"/>
              </a:buClr>
              <a:buSzTx/>
              <a:buFontTx/>
              <a:buNone/>
            </a:pPr>
            <a:r>
              <a:rPr lang="en-US" altLang="en-US" sz="2400">
                <a:latin typeface="Gill Sans MT" charset="0"/>
              </a:rPr>
              <a:t>; MrCoffee	: 	Beans     Water    	</a:t>
            </a:r>
            <a:r>
              <a:rPr lang="en-US" altLang="en-US" sz="2400">
                <a:latin typeface="Gill Sans MT" charset="0"/>
                <a:sym typeface="Wingdings" charset="2"/>
              </a:rPr>
              <a:t> Coffee</a:t>
            </a:r>
            <a:endParaRPr lang="en-US" altLang="en-US" sz="2400">
              <a:latin typeface="Gill Sans MT" charset="0"/>
            </a:endParaRPr>
          </a:p>
          <a:p>
            <a:pPr eaLnBrk="1" hangingPunct="1">
              <a:spcAft>
                <a:spcPts val="1800"/>
              </a:spcAft>
              <a:buClr>
                <a:srgbClr val="4C4C4C"/>
              </a:buClr>
              <a:buSzTx/>
              <a:buFontTx/>
              <a:buNone/>
            </a:pPr>
            <a:r>
              <a:rPr lang="en-US" altLang="en-US" sz="2400">
                <a:latin typeface="Gill Sans MT" charset="0"/>
              </a:rPr>
              <a:t>; 	+ 	: 	Number Number 	</a:t>
            </a:r>
            <a:r>
              <a:rPr lang="en-US" altLang="en-US" sz="2400">
                <a:latin typeface="Gill Sans MT" charset="0"/>
                <a:sym typeface="Wingdings" charset="2"/>
              </a:rPr>
              <a:t> Number</a:t>
            </a:r>
          </a:p>
          <a:p>
            <a:pPr eaLnBrk="1" hangingPunct="1">
              <a:spcAft>
                <a:spcPts val="1800"/>
              </a:spcAft>
              <a:buClr>
                <a:srgbClr val="4C4C4C"/>
              </a:buClr>
              <a:buSzTx/>
              <a:buFontTx/>
              <a:buNone/>
            </a:pPr>
            <a:r>
              <a:rPr lang="en-US" altLang="en-US" sz="2400">
                <a:latin typeface="Gill Sans MT" charset="0"/>
              </a:rPr>
              <a:t>;	 - 	:	Number Number 	</a:t>
            </a:r>
            <a:r>
              <a:rPr lang="en-US" altLang="en-US" sz="2400">
                <a:latin typeface="Gill Sans MT" charset="0"/>
                <a:sym typeface="Wingdings" charset="2"/>
              </a:rPr>
              <a:t> Number</a:t>
            </a:r>
            <a:endParaRPr lang="en-US" altLang="en-US" sz="2400">
              <a:latin typeface="Gill Sans MT" charset="0"/>
            </a:endParaRPr>
          </a:p>
          <a:p>
            <a:pPr eaLnBrk="1" hangingPunct="1">
              <a:spcAft>
                <a:spcPts val="1800"/>
              </a:spcAft>
              <a:buClr>
                <a:srgbClr val="4C4C4C"/>
              </a:buClr>
              <a:buSzTx/>
              <a:buFontTx/>
              <a:buNone/>
            </a:pPr>
            <a:r>
              <a:rPr lang="en-US" altLang="en-US" sz="2400">
                <a:latin typeface="Gill Sans MT" charset="0"/>
              </a:rPr>
              <a:t>; 	sqrt 	:	Number 	</a:t>
            </a:r>
            <a:r>
              <a:rPr lang="en-US" altLang="en-US" sz="2400">
                <a:latin typeface="Gill Sans MT" charset="0"/>
                <a:sym typeface="Wingdings" charset="2"/>
              </a:rPr>
              <a:t> Number</a:t>
            </a:r>
          </a:p>
          <a:p>
            <a:pPr eaLnBrk="1" hangingPunct="1">
              <a:spcAft>
                <a:spcPts val="1800"/>
              </a:spcAft>
              <a:buClr>
                <a:srgbClr val="4C4C4C"/>
              </a:buClr>
              <a:buSzTx/>
              <a:buFontTx/>
              <a:buNone/>
            </a:pPr>
            <a:r>
              <a:rPr lang="en-US" altLang="en-US" sz="2400">
                <a:latin typeface="Gill Sans MT" charset="0"/>
                <a:sym typeface="Wingdings" charset="2"/>
              </a:rPr>
              <a:t>; sqr	:	Number	 Number</a:t>
            </a:r>
            <a:endParaRPr lang="en-US" altLang="en-US" sz="2400">
              <a:latin typeface="Gill Sans MT" charset="0"/>
            </a:endParaRPr>
          </a:p>
          <a:p>
            <a:pPr eaLnBrk="1" hangingPunct="1">
              <a:spcAft>
                <a:spcPts val="1800"/>
              </a:spcAft>
              <a:buClr>
                <a:srgbClr val="4C4C4C"/>
              </a:buClr>
              <a:buSzTx/>
              <a:buFontTx/>
              <a:buNone/>
            </a:pPr>
            <a:r>
              <a:rPr lang="en-US" altLang="en-US" sz="2400">
                <a:latin typeface="Gill Sans MT" charset="0"/>
              </a:rPr>
              <a:t>Can you fill out the contracts for +, -, *, and / ? </a:t>
            </a:r>
          </a:p>
        </p:txBody>
      </p:sp>
      <p:sp>
        <p:nvSpPr>
          <p:cNvPr id="62468"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00E282C8-230D-2346-8D44-4CCC76531EF1}" type="slidenum">
              <a:rPr lang="en-US" altLang="en-US" sz="1200">
                <a:solidFill>
                  <a:srgbClr val="D38E27"/>
                </a:solidFill>
                <a:latin typeface="Arial" charset="0"/>
              </a:rPr>
              <a:pPr>
                <a:spcBef>
                  <a:spcPct val="0"/>
                </a:spcBef>
                <a:buClrTx/>
                <a:buSzTx/>
                <a:buFontTx/>
                <a:buNone/>
              </a:pPr>
              <a:t>29</a:t>
            </a:fld>
            <a:endParaRPr lang="en-US" altLang="en-US" sz="1200">
              <a:solidFill>
                <a:srgbClr val="D38E27"/>
              </a:solidFill>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Effect transition="in" filter="fade">
                                      <p:cBhvr>
                                        <p:cTn id="37"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Goals for this Workshop</a:t>
            </a:r>
          </a:p>
        </p:txBody>
      </p:sp>
      <p:sp>
        <p:nvSpPr>
          <p:cNvPr id="18434" name="Content Placeholder 2"/>
          <p:cNvSpPr>
            <a:spLocks noGrp="1"/>
          </p:cNvSpPr>
          <p:nvPr>
            <p:ph idx="1"/>
          </p:nvPr>
        </p:nvSpPr>
        <p:spPr/>
        <p:txBody>
          <a:bodyPr/>
          <a:lstStyle/>
          <a:p>
            <a:pPr>
              <a:lnSpc>
                <a:spcPct val="150000"/>
              </a:lnSpc>
            </a:pPr>
            <a:r>
              <a:rPr lang="en-US" altLang="en-US">
                <a:ea typeface="ＭＳ Ｐゴシック" charset="-128"/>
                <a:cs typeface="Helvetica" charset="0"/>
              </a:rPr>
              <a:t>Explore the challenge of algebra</a:t>
            </a:r>
          </a:p>
          <a:p>
            <a:pPr>
              <a:lnSpc>
                <a:spcPct val="150000"/>
              </a:lnSpc>
            </a:pPr>
            <a:r>
              <a:rPr lang="en-US" altLang="en-US">
                <a:ea typeface="ＭＳ Ｐゴシック" charset="-128"/>
                <a:cs typeface="Helvetica" charset="0"/>
              </a:rPr>
              <a:t>Get comfortable with programming</a:t>
            </a:r>
          </a:p>
          <a:p>
            <a:pPr>
              <a:lnSpc>
                <a:spcPct val="150000"/>
              </a:lnSpc>
            </a:pPr>
            <a:r>
              <a:rPr lang="en-US" altLang="en-US">
                <a:ea typeface="ＭＳ Ｐゴシック" charset="-128"/>
                <a:cs typeface="Helvetica" charset="0"/>
              </a:rPr>
              <a:t>Work through the entire curriculum</a:t>
            </a:r>
          </a:p>
          <a:p>
            <a:pPr>
              <a:lnSpc>
                <a:spcPct val="150000"/>
              </a:lnSpc>
            </a:pPr>
            <a:r>
              <a:rPr lang="en-US" altLang="en-US">
                <a:ea typeface="ＭＳ Ｐゴシック" charset="-128"/>
                <a:cs typeface="Helvetica" charset="0"/>
              </a:rPr>
              <a:t>Discuss pedagogy</a:t>
            </a:r>
          </a:p>
          <a:p>
            <a:pPr>
              <a:lnSpc>
                <a:spcPct val="150000"/>
              </a:lnSpc>
            </a:pPr>
            <a:r>
              <a:rPr lang="en-US" altLang="en-US">
                <a:ea typeface="ＭＳ Ｐゴシック" charset="-128"/>
                <a:cs typeface="Helvetica" charset="0"/>
              </a:rPr>
              <a:t>At the end: discuss integration</a:t>
            </a:r>
          </a:p>
        </p:txBody>
      </p:sp>
      <p:sp>
        <p:nvSpPr>
          <p:cNvPr id="19459"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DC2BAC6D-673F-1041-9FE2-EAF86911E7E1}" type="slidenum">
              <a:rPr lang="en-US" altLang="en-US" sz="1200">
                <a:solidFill>
                  <a:srgbClr val="D38E27"/>
                </a:solidFill>
                <a:latin typeface="Arial" charset="0"/>
              </a:rPr>
              <a:pPr>
                <a:spcBef>
                  <a:spcPct val="0"/>
                </a:spcBef>
                <a:buClrTx/>
                <a:buSzTx/>
                <a:buFontTx/>
                <a:buNone/>
              </a:pPr>
              <a:t>3</a:t>
            </a:fld>
            <a:endParaRPr lang="en-US" altLang="en-US" sz="1200">
              <a:solidFill>
                <a:srgbClr val="D38E27"/>
              </a:solidFill>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434">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434">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434">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434">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43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4"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Strings and Images</a:t>
            </a:r>
          </a:p>
        </p:txBody>
      </p:sp>
      <p:sp>
        <p:nvSpPr>
          <p:cNvPr id="3" name="Content Placeholder 2"/>
          <p:cNvSpPr>
            <a:spLocks noGrp="1"/>
          </p:cNvSpPr>
          <p:nvPr>
            <p:ph idx="1"/>
          </p:nvPr>
        </p:nvSpPr>
        <p:spPr/>
        <p:txBody>
          <a:bodyPr/>
          <a:lstStyle/>
          <a:p>
            <a:pPr eaLnBrk="1" hangingPunct="1">
              <a:lnSpc>
                <a:spcPct val="90000"/>
              </a:lnSpc>
              <a:spcAft>
                <a:spcPts val="1800"/>
              </a:spcAft>
              <a:buClr>
                <a:srgbClr val="4C4C4C"/>
              </a:buClr>
              <a:buFont typeface="Arial" charset="0"/>
              <a:buChar char="•"/>
            </a:pPr>
            <a:r>
              <a:rPr lang="en-US" altLang="en-US">
                <a:ea typeface="ＭＳ Ｐゴシック" charset="-128"/>
                <a:cs typeface="Helvetica" charset="0"/>
              </a:rPr>
              <a:t>One of these things is not like the other…</a:t>
            </a:r>
          </a:p>
          <a:p>
            <a:pPr lvl="4" eaLnBrk="1" hangingPunct="1">
              <a:lnSpc>
                <a:spcPct val="90000"/>
              </a:lnSpc>
              <a:spcAft>
                <a:spcPts val="1800"/>
              </a:spcAft>
              <a:buClr>
                <a:srgbClr val="4C4C4C"/>
              </a:buClr>
            </a:pPr>
            <a:r>
              <a:rPr lang="en-US" altLang="en-US" sz="2800" i="1">
                <a:solidFill>
                  <a:srgbClr val="000000"/>
                </a:solidFill>
                <a:ea typeface="ＭＳ Ｐゴシック" charset="-128"/>
                <a:cs typeface="Helvetica" charset="0"/>
              </a:rPr>
              <a:t>12     -53     “hello”     4.9</a:t>
            </a:r>
          </a:p>
          <a:p>
            <a:pPr eaLnBrk="1" hangingPunct="1">
              <a:lnSpc>
                <a:spcPct val="90000"/>
              </a:lnSpc>
              <a:spcAft>
                <a:spcPts val="1800"/>
              </a:spcAft>
              <a:buClr>
                <a:srgbClr val="4C4C4C"/>
              </a:buClr>
              <a:buFont typeface="Arial" charset="0"/>
              <a:buChar char="•"/>
            </a:pPr>
            <a:r>
              <a:rPr lang="en-US" altLang="en-US">
                <a:ea typeface="ＭＳ Ｐゴシック" charset="-128"/>
                <a:cs typeface="Helvetica" charset="0"/>
              </a:rPr>
              <a:t>A String is anything with quotes around it: </a:t>
            </a:r>
            <a:r>
              <a:rPr lang="ja-JP" altLang="en-US">
                <a:ea typeface="ＭＳ Ｐゴシック" charset="-128"/>
                <a:cs typeface="Helvetica" charset="0"/>
              </a:rPr>
              <a:t>“</a:t>
            </a:r>
            <a:r>
              <a:rPr lang="en-US" altLang="ja-JP">
                <a:ea typeface="ＭＳ Ｐゴシック" charset="-128"/>
                <a:cs typeface="Helvetica" charset="0"/>
              </a:rPr>
              <a:t>hello!</a:t>
            </a:r>
            <a:r>
              <a:rPr lang="ja-JP" altLang="en-US">
                <a:ea typeface="ＭＳ Ｐゴシック" charset="-128"/>
                <a:cs typeface="Helvetica" charset="0"/>
              </a:rPr>
              <a:t>”</a:t>
            </a:r>
            <a:r>
              <a:rPr lang="en-US" altLang="ja-JP">
                <a:ea typeface="ＭＳ Ｐゴシック" charset="-128"/>
                <a:cs typeface="Helvetica" charset="0"/>
              </a:rPr>
              <a:t>, </a:t>
            </a:r>
            <a:r>
              <a:rPr lang="ja-JP" altLang="en-US">
                <a:ea typeface="ＭＳ Ｐゴシック" charset="-128"/>
                <a:cs typeface="Helvetica" charset="0"/>
              </a:rPr>
              <a:t>“</a:t>
            </a:r>
            <a:r>
              <a:rPr lang="en-US" altLang="ja-JP">
                <a:ea typeface="ＭＳ Ｐゴシック" charset="-128"/>
                <a:cs typeface="Helvetica" charset="0"/>
              </a:rPr>
              <a:t>Houston</a:t>
            </a:r>
            <a:r>
              <a:rPr lang="ja-JP" altLang="en-US">
                <a:ea typeface="ＭＳ Ｐゴシック" charset="-128"/>
                <a:cs typeface="Helvetica" charset="0"/>
              </a:rPr>
              <a:t>”</a:t>
            </a:r>
            <a:r>
              <a:rPr lang="en-US" altLang="ja-JP">
                <a:ea typeface="ＭＳ Ｐゴシック" charset="-128"/>
                <a:cs typeface="Helvetica" charset="0"/>
              </a:rPr>
              <a:t> and </a:t>
            </a:r>
            <a:r>
              <a:rPr lang="ja-JP" altLang="en-US">
                <a:ea typeface="ＭＳ Ｐゴシック" charset="-128"/>
                <a:cs typeface="Helvetica" charset="0"/>
              </a:rPr>
              <a:t>“</a:t>
            </a:r>
            <a:r>
              <a:rPr lang="en-US" altLang="ja-JP">
                <a:ea typeface="ＭＳ Ｐゴシック" charset="-128"/>
                <a:cs typeface="Helvetica" charset="0"/>
              </a:rPr>
              <a:t>42</a:t>
            </a:r>
            <a:r>
              <a:rPr lang="ja-JP" altLang="en-US">
                <a:ea typeface="ＭＳ Ｐゴシック" charset="-128"/>
                <a:cs typeface="Helvetica" charset="0"/>
              </a:rPr>
              <a:t>”</a:t>
            </a:r>
            <a:r>
              <a:rPr lang="en-US" altLang="ja-JP">
                <a:ea typeface="ＭＳ Ｐゴシック" charset="-128"/>
                <a:cs typeface="Helvetica" charset="0"/>
              </a:rPr>
              <a:t> are all strings.</a:t>
            </a:r>
          </a:p>
          <a:p>
            <a:pPr eaLnBrk="1" hangingPunct="1">
              <a:lnSpc>
                <a:spcPct val="90000"/>
              </a:lnSpc>
              <a:spcAft>
                <a:spcPts val="1800"/>
              </a:spcAft>
              <a:buClr>
                <a:srgbClr val="4C4C4C"/>
              </a:buClr>
              <a:buFont typeface="Arial" charset="0"/>
              <a:buChar char="•"/>
            </a:pPr>
            <a:r>
              <a:rPr lang="en-US" altLang="en-US">
                <a:ea typeface="ＭＳ Ｐゴシック" charset="-128"/>
                <a:cs typeface="Helvetica" charset="0"/>
              </a:rPr>
              <a:t>How would you convert this to code? </a:t>
            </a:r>
          </a:p>
          <a:p>
            <a:pPr>
              <a:buFont typeface="Wingdings" charset="2"/>
              <a:buNone/>
            </a:pPr>
            <a:endParaRPr lang="en-US" altLang="en-US">
              <a:ea typeface="ＭＳ Ｐゴシック" charset="-128"/>
              <a:cs typeface="Helvetica" charset="0"/>
            </a:endParaRPr>
          </a:p>
        </p:txBody>
      </p:sp>
      <p:grpSp>
        <p:nvGrpSpPr>
          <p:cNvPr id="13" name="Group 10"/>
          <p:cNvGrpSpPr>
            <a:grpSpLocks/>
          </p:cNvGrpSpPr>
          <p:nvPr/>
        </p:nvGrpSpPr>
        <p:grpSpPr bwMode="auto">
          <a:xfrm>
            <a:off x="3429000" y="5029200"/>
            <a:ext cx="2133600" cy="1676400"/>
            <a:chOff x="3124200" y="3657600"/>
            <a:chExt cx="2133600" cy="2133600"/>
          </a:xfrm>
        </p:grpSpPr>
        <p:grpSp>
          <p:nvGrpSpPr>
            <p:cNvPr id="63494" name="Group 1"/>
            <p:cNvGrpSpPr>
              <a:grpSpLocks/>
            </p:cNvGrpSpPr>
            <p:nvPr/>
          </p:nvGrpSpPr>
          <p:grpSpPr bwMode="auto">
            <a:xfrm>
              <a:off x="3124200" y="3657600"/>
              <a:ext cx="2133600" cy="2133600"/>
              <a:chOff x="3124200" y="3657600"/>
              <a:chExt cx="2133600" cy="2133600"/>
            </a:xfrm>
          </p:grpSpPr>
          <p:sp>
            <p:nvSpPr>
              <p:cNvPr id="63496" name="Oval 20"/>
              <p:cNvSpPr>
                <a:spLocks noChangeArrowheads="1"/>
              </p:cNvSpPr>
              <p:nvPr/>
            </p:nvSpPr>
            <p:spPr bwMode="auto">
              <a:xfrm>
                <a:off x="3124200" y="3657600"/>
                <a:ext cx="2133600" cy="2133600"/>
              </a:xfrm>
              <a:prstGeom prst="ellipse">
                <a:avLst/>
              </a:prstGeom>
              <a:solidFill>
                <a:srgbClr val="FFFFFF"/>
              </a:solidFill>
              <a:ln w="9525">
                <a:solidFill>
                  <a:srgbClr val="000000"/>
                </a:solidFill>
                <a:round/>
                <a:headEnd/>
                <a:tailEnd/>
              </a:ln>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endParaRPr lang="en-US" altLang="en-US" sz="2400">
                  <a:latin typeface="Arial" charset="0"/>
                </a:endParaRPr>
              </a:p>
            </p:txBody>
          </p:sp>
          <p:sp>
            <p:nvSpPr>
              <p:cNvPr id="63497" name="Text Box 21"/>
              <p:cNvSpPr txBox="1">
                <a:spLocks noChangeArrowheads="1"/>
              </p:cNvSpPr>
              <p:nvPr/>
            </p:nvSpPr>
            <p:spPr bwMode="auto">
              <a:xfrm>
                <a:off x="3124200" y="4507653"/>
                <a:ext cx="2133600" cy="4453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000">
                    <a:latin typeface="Times New Roman" charset="0"/>
                  </a:rPr>
                  <a:t>50  </a:t>
                </a:r>
                <a:r>
                  <a:rPr lang="ja-JP" altLang="en-US" sz="2000">
                    <a:latin typeface="Times New Roman" charset="0"/>
                  </a:rPr>
                  <a:t>“</a:t>
                </a:r>
                <a:r>
                  <a:rPr lang="en-US" altLang="ja-JP" sz="2000">
                    <a:latin typeface="Times New Roman" charset="0"/>
                  </a:rPr>
                  <a:t>solid</a:t>
                </a:r>
                <a:r>
                  <a:rPr lang="ja-JP" altLang="en-US" sz="2000">
                    <a:latin typeface="Times New Roman" charset="0"/>
                  </a:rPr>
                  <a:t>”</a:t>
                </a:r>
                <a:r>
                  <a:rPr lang="en-US" altLang="ja-JP" sz="2000">
                    <a:latin typeface="Times New Roman" charset="0"/>
                  </a:rPr>
                  <a:t>  </a:t>
                </a:r>
                <a:r>
                  <a:rPr lang="ja-JP" altLang="en-US" sz="2000">
                    <a:latin typeface="Times New Roman" charset="0"/>
                  </a:rPr>
                  <a:t>“</a:t>
                </a:r>
                <a:r>
                  <a:rPr lang="en-US" altLang="ja-JP" sz="2000">
                    <a:latin typeface="Times New Roman" charset="0"/>
                  </a:rPr>
                  <a:t>red</a:t>
                </a:r>
                <a:r>
                  <a:rPr lang="ja-JP" altLang="en-US" sz="2000">
                    <a:latin typeface="Times New Roman" charset="0"/>
                  </a:rPr>
                  <a:t>”</a:t>
                </a:r>
                <a:endParaRPr lang="en-US" altLang="en-US" sz="2000">
                  <a:latin typeface="Times New Roman" charset="0"/>
                </a:endParaRPr>
              </a:p>
            </p:txBody>
          </p:sp>
          <p:sp>
            <p:nvSpPr>
              <p:cNvPr id="63498" name="Text Box 22"/>
              <p:cNvSpPr txBox="1">
                <a:spLocks noChangeArrowheads="1"/>
              </p:cNvSpPr>
              <p:nvPr/>
            </p:nvSpPr>
            <p:spPr bwMode="auto">
              <a:xfrm>
                <a:off x="3429000" y="3733800"/>
                <a:ext cx="1447800" cy="4453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lgn="ctr">
                  <a:spcBef>
                    <a:spcPct val="0"/>
                  </a:spcBef>
                  <a:buClrTx/>
                  <a:buSzTx/>
                  <a:buFontTx/>
                  <a:buNone/>
                </a:pPr>
                <a:r>
                  <a:rPr lang="en-US" altLang="en-US" sz="2400">
                    <a:latin typeface="Times New Roman" charset="0"/>
                  </a:rPr>
                  <a:t>star</a:t>
                </a:r>
              </a:p>
            </p:txBody>
          </p:sp>
        </p:grpSp>
        <p:cxnSp>
          <p:nvCxnSpPr>
            <p:cNvPr id="15" name="Straight Connector 14"/>
            <p:cNvCxnSpPr/>
            <p:nvPr/>
          </p:nvCxnSpPr>
          <p:spPr>
            <a:xfrm>
              <a:off x="3200400" y="4334453"/>
              <a:ext cx="1981200" cy="2020"/>
            </a:xfrm>
            <a:prstGeom prst="line">
              <a:avLst/>
            </a:prstGeom>
            <a:ln w="12700" cap="flat" cmpd="sng" algn="ctr">
              <a:solidFill>
                <a:srgbClr val="000000"/>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
        <p:nvSpPr>
          <p:cNvPr id="19" name="TextBox 18"/>
          <p:cNvSpPr txBox="1">
            <a:spLocks noChangeArrowheads="1"/>
          </p:cNvSpPr>
          <p:nvPr/>
        </p:nvSpPr>
        <p:spPr bwMode="auto">
          <a:xfrm>
            <a:off x="1752600" y="5562600"/>
            <a:ext cx="531018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3000">
                <a:latin typeface="Courier" charset="0"/>
              </a:rPr>
              <a:t>(star 50 “solid” “red”)</a:t>
            </a:r>
          </a:p>
        </p:txBody>
      </p:sp>
      <p:sp>
        <p:nvSpPr>
          <p:cNvPr id="63493"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26B9EFA0-C4F8-B046-916C-ED8EE7DB235B}" type="slidenum">
              <a:rPr lang="en-US" altLang="en-US" sz="1200">
                <a:solidFill>
                  <a:srgbClr val="D38E27"/>
                </a:solidFill>
                <a:latin typeface="Arial" charset="0"/>
              </a:rPr>
              <a:pPr>
                <a:spcBef>
                  <a:spcPct val="0"/>
                </a:spcBef>
                <a:buClrTx/>
                <a:buSzTx/>
                <a:buFontTx/>
                <a:buNone/>
              </a:pPr>
              <a:t>30</a:t>
            </a:fld>
            <a:endParaRPr lang="en-US" altLang="en-US" sz="1200">
              <a:solidFill>
                <a:srgbClr val="D38E27"/>
              </a:solidFill>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fade">
                                      <p:cBhvr>
                                        <p:cTn id="23" dur="500"/>
                                        <p:tgtEl>
                                          <p:spTgt spid="19"/>
                                        </p:tgtEl>
                                      </p:cBhvr>
                                    </p:animEffect>
                                  </p:childTnLst>
                                </p:cTn>
                              </p:par>
                              <p:par>
                                <p:cTn id="24" presetID="10" presetClass="exit" presetSubtype="0" fill="hold" nodeType="withEffect">
                                  <p:stCondLst>
                                    <p:cond delay="0"/>
                                  </p:stCondLst>
                                  <p:childTnLst>
                                    <p:animEffect transition="out" filter="fade">
                                      <p:cBhvr>
                                        <p:cTn id="25" dur="500"/>
                                        <p:tgtEl>
                                          <p:spTgt spid="13"/>
                                        </p:tgtEl>
                                      </p:cBhvr>
                                    </p:animEffect>
                                    <p:set>
                                      <p:cBhvr>
                                        <p:cTn id="26" dur="1" fill="hold">
                                          <p:stCondLst>
                                            <p:cond delay="499"/>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9"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More Image Functions</a:t>
            </a:r>
          </a:p>
        </p:txBody>
      </p:sp>
      <p:sp>
        <p:nvSpPr>
          <p:cNvPr id="64514" name="Content Placeholder 2"/>
          <p:cNvSpPr>
            <a:spLocks noGrp="1"/>
          </p:cNvSpPr>
          <p:nvPr>
            <p:ph idx="1"/>
          </p:nvPr>
        </p:nvSpPr>
        <p:spPr/>
        <p:txBody>
          <a:bodyPr/>
          <a:lstStyle/>
          <a:p>
            <a:endParaRPr lang="en-US" altLang="en-US">
              <a:latin typeface="Helvetica" charset="0"/>
              <a:ea typeface="ＭＳ Ｐゴシック" charset="-128"/>
              <a:cs typeface="Helvetica" charset="0"/>
            </a:endParaRPr>
          </a:p>
        </p:txBody>
      </p:sp>
      <p:sp>
        <p:nvSpPr>
          <p:cNvPr id="4" name="Content Placeholder 2"/>
          <p:cNvSpPr txBox="1">
            <a:spLocks/>
          </p:cNvSpPr>
          <p:nvPr/>
        </p:nvSpPr>
        <p:spPr bwMode="auto">
          <a:xfrm>
            <a:off x="457200" y="1706563"/>
            <a:ext cx="8686800"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lvl1pPr>
              <a:spcBef>
                <a:spcPct val="20000"/>
              </a:spcBef>
              <a:buClr>
                <a:schemeClr val="tx1"/>
              </a:buClr>
              <a:buSzPct val="70000"/>
              <a:buFont typeface="Wingdings" charset="2"/>
              <a:buChar char="§"/>
              <a:tabLst>
                <a:tab pos="2112963" algn="l"/>
                <a:tab pos="6630988"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2112963" algn="l"/>
                <a:tab pos="6630988"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2112963" algn="l"/>
                <a:tab pos="6630988"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2112963" algn="l"/>
                <a:tab pos="6630988"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2112963" algn="l"/>
                <a:tab pos="6630988"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2112963" algn="l"/>
                <a:tab pos="6630988"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2112963" algn="l"/>
                <a:tab pos="6630988"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2112963" algn="l"/>
                <a:tab pos="6630988"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2112963" algn="l"/>
                <a:tab pos="6630988" algn="l"/>
              </a:tabLst>
              <a:defRPr sz="1600">
                <a:solidFill>
                  <a:srgbClr val="000000"/>
                </a:solidFill>
                <a:latin typeface="Helvetica" charset="0"/>
                <a:ea typeface="ＭＳ Ｐゴシック" charset="-128"/>
                <a:cs typeface="Helvetica" charset="0"/>
              </a:defRPr>
            </a:lvl9pPr>
          </a:lstStyle>
          <a:p>
            <a:pPr>
              <a:buFont typeface="Wingdings 2" charset="2"/>
              <a:buNone/>
            </a:pPr>
            <a:r>
              <a:rPr lang="en-US" altLang="en-US">
                <a:latin typeface="Arial" charset="0"/>
              </a:rPr>
              <a:t>; circle :	Number String String 	</a:t>
            </a:r>
            <a:r>
              <a:rPr lang="en-US" altLang="en-US">
                <a:latin typeface="Arial" charset="0"/>
                <a:sym typeface="Wingdings" charset="2"/>
              </a:rPr>
              <a:t></a:t>
            </a:r>
            <a:r>
              <a:rPr lang="en-US" altLang="en-US">
                <a:latin typeface="Arial" charset="0"/>
              </a:rPr>
              <a:t> Image</a:t>
            </a:r>
          </a:p>
          <a:p>
            <a:pPr>
              <a:buFont typeface="Wingdings 2" charset="2"/>
              <a:buNone/>
            </a:pPr>
            <a:r>
              <a:rPr lang="en-US" altLang="en-US">
                <a:latin typeface="Arial" charset="0"/>
              </a:rPr>
              <a:t>; ellipse:	Number Number String String </a:t>
            </a:r>
            <a:r>
              <a:rPr lang="en-US" altLang="en-US">
                <a:latin typeface="Arial" charset="0"/>
                <a:sym typeface="Wingdings" charset="2"/>
              </a:rPr>
              <a:t> Image</a:t>
            </a:r>
            <a:endParaRPr lang="en-US" altLang="en-US">
              <a:latin typeface="Arial" charset="0"/>
            </a:endParaRPr>
          </a:p>
          <a:p>
            <a:pPr>
              <a:buFont typeface="Wingdings 2" charset="2"/>
              <a:buNone/>
            </a:pPr>
            <a:r>
              <a:rPr lang="en-US" altLang="en-US">
                <a:latin typeface="Arial" charset="0"/>
              </a:rPr>
              <a:t>; triangle: 	Number String String 	</a:t>
            </a:r>
            <a:r>
              <a:rPr lang="en-US" altLang="en-US">
                <a:latin typeface="Arial" charset="0"/>
                <a:sym typeface="Wingdings" charset="2"/>
              </a:rPr>
              <a:t> Image</a:t>
            </a:r>
          </a:p>
          <a:p>
            <a:pPr>
              <a:buFont typeface="Wingdings 2" charset="2"/>
              <a:buNone/>
            </a:pPr>
            <a:r>
              <a:rPr lang="en-US" altLang="en-US">
                <a:latin typeface="Arial" charset="0"/>
                <a:sym typeface="Wingdings" charset="2"/>
              </a:rPr>
              <a:t>; rectangle: Number Number String String  Image</a:t>
            </a:r>
          </a:p>
          <a:p>
            <a:pPr>
              <a:buFontTx/>
              <a:buNone/>
            </a:pPr>
            <a:r>
              <a:rPr lang="en-US" altLang="en-US">
                <a:latin typeface="Arial" charset="0"/>
                <a:sym typeface="Wingdings" charset="2"/>
              </a:rPr>
              <a:t>; text:	String Number String	 Image</a:t>
            </a:r>
          </a:p>
          <a:p>
            <a:pPr>
              <a:buFontTx/>
              <a:buNone/>
            </a:pPr>
            <a:endParaRPr lang="en-US" altLang="en-US">
              <a:latin typeface="Arial" charset="0"/>
              <a:sym typeface="Wingdings" charset="2"/>
            </a:endParaRPr>
          </a:p>
          <a:p>
            <a:pPr>
              <a:buFont typeface="Wingdings 2" charset="2"/>
              <a:buNone/>
            </a:pPr>
            <a:r>
              <a:rPr lang="en-US" altLang="en-US">
                <a:latin typeface="Arial" charset="0"/>
                <a:sym typeface="Wingdings" charset="2"/>
              </a:rPr>
              <a:t>; rotate :	Number Image 	 Image</a:t>
            </a:r>
          </a:p>
          <a:p>
            <a:pPr>
              <a:buFont typeface="Wingdings 2" charset="2"/>
              <a:buNone/>
            </a:pPr>
            <a:r>
              <a:rPr lang="en-US" altLang="en-US">
                <a:latin typeface="Arial" charset="0"/>
                <a:sym typeface="Wingdings" charset="2"/>
              </a:rPr>
              <a:t>; scale:	Number Image	 Image</a:t>
            </a:r>
          </a:p>
          <a:p>
            <a:pPr>
              <a:buFont typeface="Wingdings 2" charset="2"/>
              <a:buNone/>
            </a:pPr>
            <a:endParaRPr lang="en-US" altLang="en-US">
              <a:latin typeface="Arial" charset="0"/>
              <a:sym typeface="Wingdings" charset="2"/>
            </a:endParaRPr>
          </a:p>
          <a:p>
            <a:pPr>
              <a:buFont typeface="Wingdings 2" charset="2"/>
              <a:buNone/>
            </a:pPr>
            <a:r>
              <a:rPr lang="en-US" altLang="en-US">
                <a:latin typeface="Arial" charset="0"/>
                <a:sym typeface="Wingdings" charset="2"/>
              </a:rPr>
              <a:t>…and dozens more!</a:t>
            </a:r>
            <a:endParaRPr lang="en-US" altLang="en-US">
              <a:latin typeface="Arial" charset="0"/>
            </a:endParaRPr>
          </a:p>
        </p:txBody>
      </p:sp>
      <p:sp>
        <p:nvSpPr>
          <p:cNvPr id="64516"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4651FAEE-5DD1-1845-955F-5848C70CB957}" type="slidenum">
              <a:rPr lang="en-US" altLang="en-US" sz="1200">
                <a:solidFill>
                  <a:srgbClr val="D38E27"/>
                </a:solidFill>
                <a:latin typeface="Arial" charset="0"/>
              </a:rPr>
              <a:pPr>
                <a:spcBef>
                  <a:spcPct val="0"/>
                </a:spcBef>
                <a:buClrTx/>
                <a:buSzTx/>
                <a:buFontTx/>
                <a:buNone/>
              </a:pPr>
              <a:t>31</a:t>
            </a:fld>
            <a:endParaRPr lang="en-US" altLang="en-US" sz="1200">
              <a:solidFill>
                <a:srgbClr val="D38E27"/>
              </a:solidFill>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6" end="6"/>
                                            </p:txEl>
                                          </p:spTgt>
                                        </p:tgtEl>
                                        <p:attrNameLst>
                                          <p:attrName>style.visibility</p:attrName>
                                        </p:attrNameLst>
                                      </p:cBhvr>
                                      <p:to>
                                        <p:strVal val="visible"/>
                                      </p:to>
                                    </p:set>
                                    <p:animEffect transition="in" filter="fade">
                                      <p:cBhvr>
                                        <p:cTn id="32" dur="500"/>
                                        <p:tgtEl>
                                          <p:spTgt spid="4">
                                            <p:txEl>
                                              <p:pRg st="6" end="6"/>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xEl>
                                              <p:pRg st="7" end="7"/>
                                            </p:txEl>
                                          </p:spTgt>
                                        </p:tgtEl>
                                        <p:attrNameLst>
                                          <p:attrName>style.visibility</p:attrName>
                                        </p:attrNameLst>
                                      </p:cBhvr>
                                      <p:to>
                                        <p:strVal val="visible"/>
                                      </p:to>
                                    </p:set>
                                    <p:animEffect transition="in" filter="fade">
                                      <p:cBhvr>
                                        <p:cTn id="37" dur="500"/>
                                        <p:tgtEl>
                                          <p:spTgt spid="4">
                                            <p:txEl>
                                              <p:pRg st="7" end="7"/>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4">
                                            <p:txEl>
                                              <p:pRg st="9" end="9"/>
                                            </p:txEl>
                                          </p:spTgt>
                                        </p:tgtEl>
                                        <p:attrNameLst>
                                          <p:attrName>style.visibility</p:attrName>
                                        </p:attrNameLst>
                                      </p:cBhvr>
                                      <p:to>
                                        <p:strVal val="visible"/>
                                      </p:to>
                                    </p:set>
                                    <p:animEffect transition="in" filter="fade">
                                      <p:cBhvr>
                                        <p:cTn id="42" dur="500"/>
                                        <p:tgtEl>
                                          <p:spTgt spid="4">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Error Messages</a:t>
            </a:r>
          </a:p>
        </p:txBody>
      </p:sp>
      <p:sp>
        <p:nvSpPr>
          <p:cNvPr id="62466" name="Content Placeholder 2"/>
          <p:cNvSpPr>
            <a:spLocks noGrp="1"/>
          </p:cNvSpPr>
          <p:nvPr>
            <p:ph idx="1"/>
          </p:nvPr>
        </p:nvSpPr>
        <p:spPr>
          <a:xfrm>
            <a:off x="304800" y="1828800"/>
            <a:ext cx="8686800" cy="4251325"/>
          </a:xfrm>
        </p:spPr>
        <p:txBody>
          <a:bodyPr/>
          <a:lstStyle/>
          <a:p>
            <a:pPr marL="0" indent="0">
              <a:lnSpc>
                <a:spcPct val="200000"/>
              </a:lnSpc>
              <a:buFont typeface="Wingdings" charset="2"/>
              <a:buNone/>
              <a:defRPr/>
            </a:pPr>
            <a:r>
              <a:rPr lang="en-US" altLang="en-US" dirty="0">
                <a:latin typeface="Helvetica" charset="0"/>
                <a:ea typeface="ＭＳ Ｐゴシック" charset="-128"/>
                <a:cs typeface="Helvetica" charset="0"/>
              </a:rPr>
              <a:t>How we react is key: are we scared or excited?</a:t>
            </a:r>
          </a:p>
          <a:p>
            <a:pPr>
              <a:lnSpc>
                <a:spcPct val="200000"/>
              </a:lnSpc>
              <a:defRPr/>
            </a:pPr>
            <a:r>
              <a:rPr lang="en-US" altLang="en-US" dirty="0">
                <a:latin typeface="Helvetica" charset="0"/>
                <a:ea typeface="ＭＳ Ｐゴシック" charset="-128"/>
                <a:cs typeface="Helvetica" charset="0"/>
              </a:rPr>
              <a:t>“The computer is giving you a </a:t>
            </a:r>
            <a:r>
              <a:rPr lang="en-US" altLang="en-US" i="1" dirty="0">
                <a:latin typeface="Helvetica" charset="0"/>
                <a:ea typeface="ＭＳ Ｐゴシック" charset="-128"/>
                <a:cs typeface="Helvetica" charset="0"/>
              </a:rPr>
              <a:t>clue</a:t>
            </a:r>
            <a:r>
              <a:rPr lang="mr-IN" altLang="en-US" dirty="0">
                <a:latin typeface="Helvetica" charset="0"/>
                <a:ea typeface="ＭＳ Ｐゴシック" charset="-128"/>
                <a:cs typeface="Helvetica" charset="0"/>
              </a:rPr>
              <a:t>…</a:t>
            </a:r>
            <a:r>
              <a:rPr lang="en-US" altLang="en-US" dirty="0">
                <a:latin typeface="Helvetica" charset="0"/>
                <a:ea typeface="ＭＳ Ｐゴシック" charset="-128"/>
                <a:cs typeface="Helvetica" charset="0"/>
              </a:rPr>
              <a:t>”</a:t>
            </a:r>
          </a:p>
          <a:p>
            <a:pPr>
              <a:lnSpc>
                <a:spcPct val="200000"/>
              </a:lnSpc>
              <a:defRPr/>
            </a:pPr>
            <a:r>
              <a:rPr lang="en-US" altLang="en-US" dirty="0">
                <a:latin typeface="Helvetica" charset="0"/>
                <a:ea typeface="ＭＳ Ｐゴシック" charset="-128"/>
                <a:cs typeface="Helvetica" charset="0"/>
              </a:rPr>
              <a:t>“What do you think it’s trying to tell us</a:t>
            </a:r>
            <a:r>
              <a:rPr lang="mr-IN" altLang="en-US" dirty="0">
                <a:latin typeface="Helvetica" charset="0"/>
                <a:ea typeface="ＭＳ Ｐゴシック" charset="-128"/>
                <a:cs typeface="Helvetica" charset="0"/>
              </a:rPr>
              <a:t>…</a:t>
            </a:r>
            <a:r>
              <a:rPr lang="en-US" altLang="en-US" dirty="0">
                <a:latin typeface="Helvetica" charset="0"/>
                <a:ea typeface="ＭＳ Ｐゴシック" charset="-128"/>
                <a:cs typeface="Helvetica" charset="0"/>
              </a:rPr>
              <a:t>?”</a:t>
            </a:r>
          </a:p>
        </p:txBody>
      </p:sp>
      <p:sp>
        <p:nvSpPr>
          <p:cNvPr id="65539"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3D2B75A0-64D7-934C-8DC5-BB003F49E1B5}" type="slidenum">
              <a:rPr lang="en-US" altLang="en-US" sz="1200">
                <a:solidFill>
                  <a:srgbClr val="D38E27"/>
                </a:solidFill>
                <a:latin typeface="Arial" charset="0"/>
              </a:rPr>
              <a:pPr>
                <a:spcBef>
                  <a:spcPct val="0"/>
                </a:spcBef>
                <a:buClrTx/>
                <a:buSzTx/>
                <a:buFontTx/>
                <a:buNone/>
              </a:pPr>
              <a:t>32</a:t>
            </a:fld>
            <a:endParaRPr lang="en-US" altLang="en-US" sz="1200">
              <a:solidFill>
                <a:srgbClr val="D38E27"/>
              </a:solidFill>
              <a:latin typeface="Arial" charset="0"/>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Content Placeholder 2"/>
          <p:cNvSpPr>
            <a:spLocks noGrp="1"/>
          </p:cNvSpPr>
          <p:nvPr>
            <p:ph idx="1"/>
          </p:nvPr>
        </p:nvSpPr>
        <p:spPr>
          <a:xfrm>
            <a:off x="301625" y="3505200"/>
            <a:ext cx="8686800" cy="609600"/>
          </a:xfrm>
        </p:spPr>
        <p:txBody>
          <a:bodyPr/>
          <a:lstStyle/>
          <a:p>
            <a:pPr marL="0" indent="0" algn="ctr">
              <a:buFont typeface="Wingdings" charset="2"/>
              <a:buNone/>
            </a:pPr>
            <a:r>
              <a:rPr lang="en-US" altLang="en-US">
                <a:latin typeface="Helvetica" charset="0"/>
                <a:ea typeface="ＭＳ Ｐゴシック" charset="-128"/>
                <a:cs typeface="Helvetica" charset="0"/>
              </a:rPr>
              <a:t>10min Break!</a:t>
            </a:r>
          </a:p>
        </p:txBody>
      </p:sp>
      <p:sp>
        <p:nvSpPr>
          <p:cNvPr id="67586"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9C15683F-2BEE-114F-A21B-A5B2152FD11F}" type="slidenum">
              <a:rPr lang="en-US" altLang="en-US" sz="1200">
                <a:solidFill>
                  <a:srgbClr val="D38E27"/>
                </a:solidFill>
                <a:latin typeface="Arial" charset="0"/>
              </a:rPr>
              <a:pPr>
                <a:spcBef>
                  <a:spcPct val="0"/>
                </a:spcBef>
                <a:buClrTx/>
                <a:buSzTx/>
                <a:buFontTx/>
                <a:buNone/>
              </a:pPr>
              <a:t>33</a:t>
            </a:fld>
            <a:endParaRPr lang="en-US" altLang="en-US" sz="1200">
              <a:solidFill>
                <a:srgbClr val="D38E27"/>
              </a:solidFill>
              <a:latin typeface="Arial" charset="0"/>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Unit 3</a:t>
            </a:r>
          </a:p>
        </p:txBody>
      </p:sp>
    </p:spTree>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Defining Values</a:t>
            </a:r>
          </a:p>
        </p:txBody>
      </p:sp>
      <p:sp>
        <p:nvSpPr>
          <p:cNvPr id="3" name="Content Placeholder 2"/>
          <p:cNvSpPr>
            <a:spLocks noGrp="1"/>
          </p:cNvSpPr>
          <p:nvPr>
            <p:ph idx="1"/>
          </p:nvPr>
        </p:nvSpPr>
        <p:spPr/>
        <p:txBody>
          <a:bodyPr/>
          <a:lstStyle/>
          <a:p>
            <a:pPr>
              <a:lnSpc>
                <a:spcPct val="150000"/>
              </a:lnSpc>
            </a:pPr>
            <a:r>
              <a:rPr lang="en-US" altLang="en-US" sz="2000">
                <a:ea typeface="ＭＳ Ｐゴシック" charset="-128"/>
                <a:cs typeface="Helvetica" charset="0"/>
              </a:rPr>
              <a:t>Open the “Defining Values” link from the teachers-only page, and Run</a:t>
            </a:r>
          </a:p>
          <a:p>
            <a:pPr>
              <a:lnSpc>
                <a:spcPct val="150000"/>
              </a:lnSpc>
            </a:pPr>
            <a:r>
              <a:rPr lang="en-US" altLang="en-US" sz="2000">
                <a:ea typeface="ＭＳ Ｐゴシック" charset="-128"/>
                <a:cs typeface="Helvetica" charset="0"/>
              </a:rPr>
              <a:t>What do you think the code on line 3 does? Line 4?</a:t>
            </a:r>
          </a:p>
          <a:p>
            <a:pPr>
              <a:lnSpc>
                <a:spcPct val="150000"/>
              </a:lnSpc>
            </a:pPr>
            <a:r>
              <a:rPr lang="en-US" altLang="en-US" sz="2000">
                <a:ea typeface="ＭＳ Ｐゴシック" charset="-128"/>
                <a:cs typeface="Helvetica" charset="0"/>
              </a:rPr>
              <a:t>What will happen if I evaluate TITLE in the Interactions window?</a:t>
            </a:r>
          </a:p>
          <a:p>
            <a:pPr>
              <a:lnSpc>
                <a:spcPct val="150000"/>
              </a:lnSpc>
            </a:pPr>
            <a:r>
              <a:rPr lang="en-US" altLang="en-US" sz="2000">
                <a:ea typeface="ＭＳ Ｐゴシック" charset="-128"/>
                <a:cs typeface="Helvetica" charset="0"/>
              </a:rPr>
              <a:t>How could we change the title of our game?</a:t>
            </a:r>
          </a:p>
          <a:p>
            <a:pPr>
              <a:lnSpc>
                <a:spcPct val="150000"/>
              </a:lnSpc>
            </a:pPr>
            <a:r>
              <a:rPr lang="en-US" altLang="en-US" sz="2000">
                <a:ea typeface="ＭＳ Ｐゴシック" charset="-128"/>
                <a:cs typeface="Helvetica" charset="0"/>
              </a:rPr>
              <a:t>Click “Save”, and name your file</a:t>
            </a:r>
          </a:p>
          <a:p>
            <a:pPr>
              <a:lnSpc>
                <a:spcPct val="150000"/>
              </a:lnSpc>
            </a:pPr>
            <a:r>
              <a:rPr lang="en-US" altLang="en-US" sz="2000">
                <a:ea typeface="ＭＳ Ｐゴシック" charset="-128"/>
                <a:cs typeface="Helvetica" charset="0"/>
              </a:rPr>
              <a:t>What other definitions do you see?</a:t>
            </a:r>
          </a:p>
          <a:p>
            <a:pPr>
              <a:lnSpc>
                <a:spcPct val="150000"/>
              </a:lnSpc>
            </a:pPr>
            <a:r>
              <a:rPr lang="en-US" altLang="en-US" sz="2000">
                <a:ea typeface="ＭＳ Ｐゴシック" charset="-128"/>
                <a:cs typeface="Helvetica" charset="0"/>
              </a:rPr>
              <a:t>Playing with SCREENSHOT…</a:t>
            </a:r>
          </a:p>
          <a:p>
            <a:pPr>
              <a:lnSpc>
                <a:spcPct val="150000"/>
              </a:lnSpc>
            </a:pPr>
            <a:r>
              <a:rPr lang="en-US" altLang="en-US" sz="2000">
                <a:ea typeface="ＭＳ Ｐゴシック" charset="-128"/>
                <a:cs typeface="Helvetica" charset="0"/>
              </a:rPr>
              <a:t>Make your images!!!</a:t>
            </a:r>
          </a:p>
        </p:txBody>
      </p:sp>
      <p:sp>
        <p:nvSpPr>
          <p:cNvPr id="70659"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6879AD23-A180-BF47-953F-5B4D13D02152}" type="slidenum">
              <a:rPr lang="en-US" altLang="en-US" sz="1200">
                <a:solidFill>
                  <a:srgbClr val="D38E27"/>
                </a:solidFill>
                <a:latin typeface="Arial" charset="0"/>
              </a:rPr>
              <a:pPr>
                <a:spcBef>
                  <a:spcPct val="0"/>
                </a:spcBef>
                <a:buClrTx/>
                <a:buSzTx/>
                <a:buFontTx/>
                <a:buNone/>
              </a:pPr>
              <a:t>35</a:t>
            </a:fld>
            <a:endParaRPr lang="en-US" altLang="en-US" sz="1200">
              <a:solidFill>
                <a:srgbClr val="D38E27"/>
              </a:solidFill>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763" y="3987800"/>
            <a:ext cx="8305800" cy="2851150"/>
          </a:xfrm>
          <a:prstGeom prst="rect">
            <a:avLst/>
          </a:prstGeom>
          <a:noFill/>
          <a:ln>
            <a:noFill/>
          </a:ln>
          <a:effectLst>
            <a:outerShdw blurRad="50800" dist="38100" dir="2700000" algn="tl" rotWithShape="0">
              <a:srgbClr val="000000">
                <a:alpha val="39998"/>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Rectangle 25"/>
          <p:cNvSpPr>
            <a:spLocks noChangeArrowheads="1"/>
          </p:cNvSpPr>
          <p:nvPr/>
        </p:nvSpPr>
        <p:spPr bwMode="auto">
          <a:xfrm>
            <a:off x="3805238" y="5486400"/>
            <a:ext cx="4160837"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200">
                <a:solidFill>
                  <a:schemeClr val="bg1"/>
                </a:solidFill>
                <a:latin typeface="Comic Sans MS" charset="0"/>
              </a:rPr>
              <a:t>(triangle         “solid” “green”)</a:t>
            </a:r>
          </a:p>
        </p:txBody>
      </p:sp>
      <p:sp>
        <p:nvSpPr>
          <p:cNvPr id="3" name="Title 2"/>
          <p:cNvSpPr>
            <a:spLocks noGrp="1"/>
          </p:cNvSpPr>
          <p:nvPr>
            <p:ph type="title"/>
          </p:nvPr>
        </p:nvSpPr>
        <p:spPr/>
        <p:txBody>
          <a:bodyPr/>
          <a:lstStyle/>
          <a:p>
            <a:pPr>
              <a:defRPr/>
            </a:pPr>
            <a:r>
              <a:rPr lang="en-US" dirty="0"/>
              <a:t>Defining Functions</a:t>
            </a:r>
          </a:p>
        </p:txBody>
      </p:sp>
      <p:sp>
        <p:nvSpPr>
          <p:cNvPr id="5" name="Rectangle 3"/>
          <p:cNvSpPr>
            <a:spLocks noGrp="1" noChangeArrowheads="1"/>
          </p:cNvSpPr>
          <p:nvPr>
            <p:ph idx="1"/>
          </p:nvPr>
        </p:nvSpPr>
        <p:spPr/>
        <p:txBody>
          <a:bodyPr/>
          <a:lstStyle/>
          <a:p>
            <a:pPr marL="457200" indent="-457200" eaLnBrk="1" hangingPunct="1">
              <a:spcAft>
                <a:spcPts val="1800"/>
              </a:spcAft>
              <a:buClr>
                <a:srgbClr val="4C4C4C"/>
              </a:buClr>
              <a:buFont typeface="Arial" charset="0"/>
              <a:buChar char="•"/>
            </a:pPr>
            <a:r>
              <a:rPr lang="en-US" altLang="en-US">
                <a:ea typeface="ＭＳ Ｐゴシック" charset="-128"/>
                <a:cs typeface="Helvetica" charset="0"/>
              </a:rPr>
              <a:t>I just </a:t>
            </a:r>
            <a:r>
              <a:rPr lang="en-US" altLang="en-US" i="1">
                <a:ea typeface="ＭＳ Ｐゴシック" charset="-128"/>
                <a:cs typeface="Helvetica" charset="0"/>
              </a:rPr>
              <a:t>loooove</a:t>
            </a:r>
            <a:r>
              <a:rPr lang="en-US" altLang="en-US">
                <a:ea typeface="ＭＳ Ｐゴシック" charset="-128"/>
                <a:cs typeface="Helvetica" charset="0"/>
              </a:rPr>
              <a:t> green triangles….</a:t>
            </a:r>
          </a:p>
          <a:p>
            <a:pPr marL="457200" indent="-457200" eaLnBrk="1" hangingPunct="1">
              <a:spcAft>
                <a:spcPts val="1800"/>
              </a:spcAft>
              <a:buClr>
                <a:srgbClr val="4C4C4C"/>
              </a:buClr>
              <a:buFont typeface="Arial" charset="0"/>
              <a:buChar char="•"/>
            </a:pPr>
            <a:r>
              <a:rPr lang="en-US" altLang="en-US">
                <a:ea typeface="ＭＳ Ｐゴシック" charset="-128"/>
                <a:cs typeface="Helvetica" charset="0"/>
              </a:rPr>
              <a:t>Write a function ‘</a:t>
            </a:r>
            <a:r>
              <a:rPr lang="en-US" altLang="ja-JP">
                <a:ea typeface="ＭＳ Ｐゴシック" charset="-128"/>
                <a:cs typeface="Helvetica" charset="0"/>
              </a:rPr>
              <a:t>gt</a:t>
            </a:r>
            <a:r>
              <a:rPr lang="en-US" altLang="en-US">
                <a:ea typeface="ＭＳ Ｐゴシック" charset="-128"/>
                <a:cs typeface="Helvetica" charset="0"/>
              </a:rPr>
              <a:t>’</a:t>
            </a:r>
            <a:r>
              <a:rPr lang="en-US" altLang="ja-JP">
                <a:ea typeface="ＭＳ Ｐゴシック" charset="-128"/>
                <a:cs typeface="Helvetica" charset="0"/>
              </a:rPr>
              <a:t>, which takes in a number and gives back a solid, green triangle of the given size.</a:t>
            </a:r>
          </a:p>
        </p:txBody>
      </p:sp>
      <p:grpSp>
        <p:nvGrpSpPr>
          <p:cNvPr id="8" name="Group 7"/>
          <p:cNvGrpSpPr>
            <a:grpSpLocks/>
          </p:cNvGrpSpPr>
          <p:nvPr/>
        </p:nvGrpSpPr>
        <p:grpSpPr bwMode="auto">
          <a:xfrm>
            <a:off x="2667000" y="5029200"/>
            <a:ext cx="2895600" cy="838200"/>
            <a:chOff x="2923595" y="4191000"/>
            <a:chExt cx="2375283" cy="838200"/>
          </a:xfrm>
        </p:grpSpPr>
        <p:sp>
          <p:nvSpPr>
            <p:cNvPr id="6" name="Rectangle 5"/>
            <p:cNvSpPr>
              <a:spLocks noChangeArrowheads="1"/>
            </p:cNvSpPr>
            <p:nvPr/>
          </p:nvSpPr>
          <p:spPr bwMode="auto">
            <a:xfrm>
              <a:off x="4923833" y="4191000"/>
              <a:ext cx="375045" cy="838200"/>
            </a:xfrm>
            <a:prstGeom prst="rect">
              <a:avLst/>
            </a:prstGeom>
            <a:solidFill>
              <a:srgbClr val="FF1200">
                <a:alpha val="45097"/>
              </a:srgbClr>
            </a:solidFill>
            <a:ln w="10000">
              <a:solidFill>
                <a:schemeClr val="tx1"/>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7" name="Rectangle 6"/>
            <p:cNvSpPr>
              <a:spLocks noChangeArrowheads="1"/>
            </p:cNvSpPr>
            <p:nvPr/>
          </p:nvSpPr>
          <p:spPr bwMode="auto">
            <a:xfrm>
              <a:off x="2923595" y="4191000"/>
              <a:ext cx="375045" cy="838200"/>
            </a:xfrm>
            <a:prstGeom prst="rect">
              <a:avLst/>
            </a:prstGeom>
            <a:solidFill>
              <a:srgbClr val="FF1200">
                <a:alpha val="45097"/>
              </a:srgbClr>
            </a:solidFill>
            <a:ln w="10000">
              <a:solidFill>
                <a:schemeClr val="tx1"/>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grpSp>
      <p:grpSp>
        <p:nvGrpSpPr>
          <p:cNvPr id="11" name="Group 10"/>
          <p:cNvGrpSpPr>
            <a:grpSpLocks/>
          </p:cNvGrpSpPr>
          <p:nvPr/>
        </p:nvGrpSpPr>
        <p:grpSpPr bwMode="auto">
          <a:xfrm>
            <a:off x="3352800" y="4343400"/>
            <a:ext cx="1295400" cy="533400"/>
            <a:chOff x="3200400" y="3657600"/>
            <a:chExt cx="1295400" cy="533400"/>
          </a:xfrm>
        </p:grpSpPr>
        <p:sp>
          <p:nvSpPr>
            <p:cNvPr id="9" name="Oval Callout 8"/>
            <p:cNvSpPr/>
            <p:nvPr/>
          </p:nvSpPr>
          <p:spPr>
            <a:xfrm>
              <a:off x="3200400" y="3657600"/>
              <a:ext cx="1295400" cy="533400"/>
            </a:xfrm>
            <a:prstGeom prst="wedgeEllipseCallout">
              <a:avLst>
                <a:gd name="adj1" fmla="val -46549"/>
                <a:gd name="adj2" fmla="val 74211"/>
              </a:avLst>
            </a:prstGeom>
            <a:ln>
              <a:noFill/>
            </a:ln>
          </p:spPr>
          <p:style>
            <a:lnRef idx="1">
              <a:schemeClr val="accent2"/>
            </a:lnRef>
            <a:fillRef idx="3">
              <a:schemeClr val="accent2"/>
            </a:fillRef>
            <a:effectRef idx="2">
              <a:schemeClr val="accent2"/>
            </a:effectRef>
            <a:fontRef idx="minor">
              <a:schemeClr val="lt1"/>
            </a:fontRef>
          </p:style>
          <p:txBody>
            <a:bodyPr anchor="ctr"/>
            <a:lstStyle/>
            <a:p>
              <a:pPr algn="ctr">
                <a:defRPr/>
              </a:pPr>
              <a:r>
                <a:rPr lang="en-US" sz="1800" dirty="0"/>
                <a:t>radius</a:t>
              </a:r>
            </a:p>
          </p:txBody>
        </p:sp>
        <p:sp>
          <p:nvSpPr>
            <p:cNvPr id="10" name="Oval Callout 9"/>
            <p:cNvSpPr/>
            <p:nvPr/>
          </p:nvSpPr>
          <p:spPr>
            <a:xfrm>
              <a:off x="3200400" y="3657600"/>
              <a:ext cx="1295400" cy="533400"/>
            </a:xfrm>
            <a:prstGeom prst="wedgeEllipseCallout">
              <a:avLst>
                <a:gd name="adj1" fmla="val 90871"/>
                <a:gd name="adj2" fmla="val 62500"/>
              </a:avLst>
            </a:prstGeom>
            <a:ln>
              <a:noFill/>
            </a:ln>
          </p:spPr>
          <p:style>
            <a:lnRef idx="1">
              <a:schemeClr val="accent2"/>
            </a:lnRef>
            <a:fillRef idx="3">
              <a:schemeClr val="accent2"/>
            </a:fillRef>
            <a:effectRef idx="2">
              <a:schemeClr val="accent2"/>
            </a:effectRef>
            <a:fontRef idx="minor">
              <a:schemeClr val="lt1"/>
            </a:fontRef>
          </p:style>
          <p:txBody>
            <a:bodyPr anchor="ctr"/>
            <a:lstStyle/>
            <a:p>
              <a:pPr algn="ctr">
                <a:defRPr/>
              </a:pPr>
              <a:r>
                <a:rPr lang="en-US" dirty="0">
                  <a:latin typeface="Comic Sans MS"/>
                  <a:cs typeface="Comic Sans MS"/>
                </a:rPr>
                <a:t>size</a:t>
              </a:r>
            </a:p>
          </p:txBody>
        </p:sp>
      </p:grpSp>
      <p:sp>
        <p:nvSpPr>
          <p:cNvPr id="14" name="TextBox 13"/>
          <p:cNvSpPr txBox="1">
            <a:spLocks noChangeArrowheads="1"/>
          </p:cNvSpPr>
          <p:nvPr/>
        </p:nvSpPr>
        <p:spPr bwMode="auto">
          <a:xfrm>
            <a:off x="1143000" y="3957638"/>
            <a:ext cx="49371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Comic Sans MS" charset="0"/>
              </a:rPr>
              <a:t>gt</a:t>
            </a:r>
          </a:p>
        </p:txBody>
      </p:sp>
      <p:sp>
        <p:nvSpPr>
          <p:cNvPr id="15" name="TextBox 14"/>
          <p:cNvSpPr txBox="1">
            <a:spLocks noChangeArrowheads="1"/>
          </p:cNvSpPr>
          <p:nvPr/>
        </p:nvSpPr>
        <p:spPr bwMode="auto">
          <a:xfrm>
            <a:off x="3352800" y="3957638"/>
            <a:ext cx="132873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Comic Sans MS" charset="0"/>
              </a:rPr>
              <a:t>Number</a:t>
            </a:r>
          </a:p>
        </p:txBody>
      </p:sp>
      <p:sp>
        <p:nvSpPr>
          <p:cNvPr id="16" name="TextBox 15"/>
          <p:cNvSpPr txBox="1">
            <a:spLocks noChangeArrowheads="1"/>
          </p:cNvSpPr>
          <p:nvPr/>
        </p:nvSpPr>
        <p:spPr bwMode="auto">
          <a:xfrm>
            <a:off x="5834063" y="3962400"/>
            <a:ext cx="10826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Comic Sans MS" charset="0"/>
              </a:rPr>
              <a:t>Image</a:t>
            </a:r>
          </a:p>
        </p:txBody>
      </p:sp>
      <p:sp>
        <p:nvSpPr>
          <p:cNvPr id="19" name="TextBox 18"/>
          <p:cNvSpPr txBox="1">
            <a:spLocks noChangeArrowheads="1"/>
          </p:cNvSpPr>
          <p:nvPr/>
        </p:nvSpPr>
        <p:spPr bwMode="auto">
          <a:xfrm>
            <a:off x="1487488" y="4948238"/>
            <a:ext cx="493712"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Comic Sans MS" charset="0"/>
              </a:rPr>
              <a:t>gt</a:t>
            </a:r>
          </a:p>
        </p:txBody>
      </p:sp>
      <p:sp>
        <p:nvSpPr>
          <p:cNvPr id="21" name="TextBox 20"/>
          <p:cNvSpPr txBox="1">
            <a:spLocks noChangeArrowheads="1"/>
          </p:cNvSpPr>
          <p:nvPr/>
        </p:nvSpPr>
        <p:spPr bwMode="auto">
          <a:xfrm>
            <a:off x="3810000" y="5010150"/>
            <a:ext cx="4206875"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200">
                <a:solidFill>
                  <a:schemeClr val="bg1"/>
                </a:solidFill>
                <a:latin typeface="Comic Sans MS" charset="0"/>
              </a:rPr>
              <a:t>(triangle  10    “solid” “green”)</a:t>
            </a:r>
          </a:p>
        </p:txBody>
      </p:sp>
      <p:sp>
        <p:nvSpPr>
          <p:cNvPr id="20" name="TextBox 19"/>
          <p:cNvSpPr txBox="1">
            <a:spLocks noChangeArrowheads="1"/>
          </p:cNvSpPr>
          <p:nvPr/>
        </p:nvSpPr>
        <p:spPr bwMode="auto">
          <a:xfrm>
            <a:off x="2630488" y="4953000"/>
            <a:ext cx="5111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Comic Sans MS" charset="0"/>
              </a:rPr>
              <a:t>10</a:t>
            </a:r>
          </a:p>
        </p:txBody>
      </p:sp>
      <p:sp>
        <p:nvSpPr>
          <p:cNvPr id="22" name="TextBox 21"/>
          <p:cNvSpPr txBox="1">
            <a:spLocks noChangeArrowheads="1"/>
          </p:cNvSpPr>
          <p:nvPr/>
        </p:nvSpPr>
        <p:spPr bwMode="auto">
          <a:xfrm>
            <a:off x="1524000" y="5451475"/>
            <a:ext cx="49371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Comic Sans MS" charset="0"/>
              </a:rPr>
              <a:t>gt</a:t>
            </a:r>
          </a:p>
        </p:txBody>
      </p:sp>
      <p:sp>
        <p:nvSpPr>
          <p:cNvPr id="24" name="TextBox 23"/>
          <p:cNvSpPr txBox="1">
            <a:spLocks noChangeArrowheads="1"/>
          </p:cNvSpPr>
          <p:nvPr/>
        </p:nvSpPr>
        <p:spPr bwMode="auto">
          <a:xfrm>
            <a:off x="3810000" y="5486400"/>
            <a:ext cx="4162425"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200">
                <a:solidFill>
                  <a:schemeClr val="bg1"/>
                </a:solidFill>
                <a:latin typeface="Comic Sans MS" charset="0"/>
              </a:rPr>
              <a:t>(triangle  11    “solid” “green”)</a:t>
            </a:r>
          </a:p>
        </p:txBody>
      </p:sp>
      <p:sp>
        <p:nvSpPr>
          <p:cNvPr id="23" name="TextBox 22"/>
          <p:cNvSpPr txBox="1">
            <a:spLocks noChangeArrowheads="1"/>
          </p:cNvSpPr>
          <p:nvPr/>
        </p:nvSpPr>
        <p:spPr bwMode="auto">
          <a:xfrm>
            <a:off x="2667000" y="5456238"/>
            <a:ext cx="461963"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Comic Sans MS" charset="0"/>
              </a:rPr>
              <a:t>11</a:t>
            </a:r>
          </a:p>
        </p:txBody>
      </p:sp>
      <p:sp>
        <p:nvSpPr>
          <p:cNvPr id="25" name="TextBox 24"/>
          <p:cNvSpPr txBox="1">
            <a:spLocks noChangeArrowheads="1"/>
          </p:cNvSpPr>
          <p:nvPr/>
        </p:nvSpPr>
        <p:spPr bwMode="auto">
          <a:xfrm>
            <a:off x="1524000" y="5454650"/>
            <a:ext cx="49371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Comic Sans MS" charset="0"/>
              </a:rPr>
              <a:t>gt</a:t>
            </a:r>
          </a:p>
        </p:txBody>
      </p:sp>
      <p:sp>
        <p:nvSpPr>
          <p:cNvPr id="27" name="Rectangle 26"/>
          <p:cNvSpPr>
            <a:spLocks noChangeArrowheads="1"/>
          </p:cNvSpPr>
          <p:nvPr/>
        </p:nvSpPr>
        <p:spPr bwMode="auto">
          <a:xfrm>
            <a:off x="3657600" y="4384675"/>
            <a:ext cx="706438"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lgn="ctr">
              <a:spcBef>
                <a:spcPct val="0"/>
              </a:spcBef>
              <a:buClrTx/>
              <a:buSzTx/>
              <a:buFontTx/>
              <a:buNone/>
            </a:pPr>
            <a:r>
              <a:rPr lang="en-US" altLang="en-US" sz="2200">
                <a:latin typeface="Comic Sans MS" charset="0"/>
              </a:rPr>
              <a:t>size</a:t>
            </a:r>
          </a:p>
        </p:txBody>
      </p:sp>
      <p:sp>
        <p:nvSpPr>
          <p:cNvPr id="28" name="Rectangle 27"/>
          <p:cNvSpPr>
            <a:spLocks noChangeArrowheads="1"/>
          </p:cNvSpPr>
          <p:nvPr/>
        </p:nvSpPr>
        <p:spPr bwMode="auto">
          <a:xfrm>
            <a:off x="3660775" y="4398963"/>
            <a:ext cx="706438" cy="43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lgn="ctr">
              <a:spcBef>
                <a:spcPct val="0"/>
              </a:spcBef>
              <a:buClrTx/>
              <a:buSzTx/>
              <a:buFontTx/>
              <a:buNone/>
            </a:pPr>
            <a:r>
              <a:rPr lang="en-US" altLang="en-US" sz="2200">
                <a:latin typeface="Comic Sans MS" charset="0"/>
              </a:rPr>
              <a:t>size</a:t>
            </a:r>
          </a:p>
        </p:txBody>
      </p:sp>
      <p:grpSp>
        <p:nvGrpSpPr>
          <p:cNvPr id="37" name="Group 36"/>
          <p:cNvGrpSpPr>
            <a:grpSpLocks/>
          </p:cNvGrpSpPr>
          <p:nvPr/>
        </p:nvGrpSpPr>
        <p:grpSpPr bwMode="auto">
          <a:xfrm>
            <a:off x="1389063" y="4419600"/>
            <a:ext cx="5011737" cy="609600"/>
            <a:chOff x="1389522" y="4419600"/>
            <a:chExt cx="5011278" cy="609600"/>
          </a:xfrm>
        </p:grpSpPr>
        <p:cxnSp>
          <p:nvCxnSpPr>
            <p:cNvPr id="30" name="Straight Arrow Connector 29"/>
            <p:cNvCxnSpPr>
              <a:cxnSpLocks noChangeShapeType="1"/>
              <a:stCxn id="14" idx="2"/>
            </p:cNvCxnSpPr>
            <p:nvPr/>
          </p:nvCxnSpPr>
          <p:spPr bwMode="auto">
            <a:xfrm>
              <a:off x="1389522" y="4419600"/>
              <a:ext cx="287311" cy="609600"/>
            </a:xfrm>
            <a:prstGeom prst="straightConnector1">
              <a:avLst/>
            </a:prstGeom>
            <a:noFill/>
            <a:ln w="25400">
              <a:solidFill>
                <a:schemeClr val="accent2"/>
              </a:solidFill>
              <a:round/>
              <a:headEnd/>
              <a:tailEnd type="arrow" w="med" len="med"/>
            </a:ln>
            <a:effectLst>
              <a:outerShdw blurRad="76200" dist="50800" dir="5400000" rotWithShape="0">
                <a:srgbClr val="4E3B30">
                  <a:alpha val="59998"/>
                </a:srgbClr>
              </a:outerShdw>
            </a:effectLst>
            <a:extLst>
              <a:ext uri="{909E8E84-426E-40DD-AFC4-6F175D3DCCD1}">
                <a14:hiddenFill xmlns:a14="http://schemas.microsoft.com/office/drawing/2010/main">
                  <a:noFill/>
                </a14:hiddenFill>
              </a:ext>
            </a:extLst>
          </p:spPr>
        </p:cxnSp>
        <p:cxnSp>
          <p:nvCxnSpPr>
            <p:cNvPr id="32" name="Straight Arrow Connector 31"/>
            <p:cNvCxnSpPr>
              <a:cxnSpLocks noChangeShapeType="1"/>
              <a:stCxn id="15" idx="2"/>
            </p:cNvCxnSpPr>
            <p:nvPr/>
          </p:nvCxnSpPr>
          <p:spPr bwMode="auto">
            <a:xfrm flipH="1">
              <a:off x="2972114" y="4419600"/>
              <a:ext cx="1044479" cy="533400"/>
            </a:xfrm>
            <a:prstGeom prst="straightConnector1">
              <a:avLst/>
            </a:prstGeom>
            <a:noFill/>
            <a:ln w="25400">
              <a:solidFill>
                <a:schemeClr val="accent2"/>
              </a:solidFill>
              <a:round/>
              <a:headEnd/>
              <a:tailEnd type="arrow" w="med" len="med"/>
            </a:ln>
            <a:effectLst>
              <a:outerShdw blurRad="76200" dist="50800" dir="5400000" rotWithShape="0">
                <a:srgbClr val="4E3B30">
                  <a:alpha val="59998"/>
                </a:srgbClr>
              </a:outerShdw>
            </a:effectLst>
            <a:extLst>
              <a:ext uri="{909E8E84-426E-40DD-AFC4-6F175D3DCCD1}">
                <a14:hiddenFill xmlns:a14="http://schemas.microsoft.com/office/drawing/2010/main">
                  <a:noFill/>
                </a14:hiddenFill>
              </a:ext>
            </a:extLst>
          </p:spPr>
        </p:cxnSp>
        <p:cxnSp>
          <p:nvCxnSpPr>
            <p:cNvPr id="35" name="Straight Arrow Connector 34"/>
            <p:cNvCxnSpPr>
              <a:cxnSpLocks noChangeShapeType="1"/>
            </p:cNvCxnSpPr>
            <p:nvPr/>
          </p:nvCxnSpPr>
          <p:spPr bwMode="auto">
            <a:xfrm flipH="1">
              <a:off x="6324607" y="4419600"/>
              <a:ext cx="76193" cy="533400"/>
            </a:xfrm>
            <a:prstGeom prst="straightConnector1">
              <a:avLst/>
            </a:prstGeom>
            <a:noFill/>
            <a:ln w="25400">
              <a:solidFill>
                <a:schemeClr val="accent2"/>
              </a:solidFill>
              <a:round/>
              <a:headEnd/>
              <a:tailEnd type="arrow" w="med" len="med"/>
            </a:ln>
            <a:effectLst>
              <a:outerShdw blurRad="76200" dist="50800" dir="5400000" rotWithShape="0">
                <a:srgbClr val="4E3B30">
                  <a:alpha val="59998"/>
                </a:srgbClr>
              </a:outerShdw>
            </a:effectLst>
            <a:extLst>
              <a:ext uri="{909E8E84-426E-40DD-AFC4-6F175D3DCCD1}">
                <a14:hiddenFill xmlns:a14="http://schemas.microsoft.com/office/drawing/2010/main">
                  <a:noFill/>
                </a14:hiddenFill>
              </a:ext>
            </a:extLst>
          </p:spPr>
        </p:cxnSp>
      </p:grpSp>
      <p:sp>
        <p:nvSpPr>
          <p:cNvPr id="71700"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9BF76D86-135D-1448-BC5B-192A13DAAFCA}" type="slidenum">
              <a:rPr lang="en-US" altLang="en-US" sz="1200">
                <a:solidFill>
                  <a:srgbClr val="D38E27"/>
                </a:solidFill>
                <a:latin typeface="Arial" charset="0"/>
              </a:rPr>
              <a:pPr>
                <a:spcBef>
                  <a:spcPct val="0"/>
                </a:spcBef>
                <a:buClrTx/>
                <a:buSzTx/>
                <a:buFontTx/>
                <a:buNone/>
              </a:pPr>
              <a:t>36</a:t>
            </a:fld>
            <a:endParaRPr lang="en-US" altLang="en-US" sz="1200">
              <a:solidFill>
                <a:srgbClr val="D38E27"/>
              </a:solidFill>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fade">
                                      <p:cBhvr>
                                        <p:cTn id="32" dur="500"/>
                                        <p:tgtEl>
                                          <p:spTgt spid="16"/>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0" presetClass="entr" presetSubtype="0" fill="hold" nodeType="clickEffect">
                                  <p:stCondLst>
                                    <p:cond delay="0"/>
                                  </p:stCondLst>
                                  <p:childTnLst>
                                    <p:set>
                                      <p:cBhvr>
                                        <p:cTn id="36" dur="1" fill="hold">
                                          <p:stCondLst>
                                            <p:cond delay="0"/>
                                          </p:stCondLst>
                                        </p:cTn>
                                        <p:tgtEl>
                                          <p:spTgt spid="37"/>
                                        </p:tgtEl>
                                        <p:attrNameLst>
                                          <p:attrName>style.visibility</p:attrName>
                                        </p:attrNameLst>
                                      </p:cBhvr>
                                      <p:to>
                                        <p:strVal val="visible"/>
                                      </p:to>
                                    </p:set>
                                    <p:animEffect transition="in" filter="fade">
                                      <p:cBhvr>
                                        <p:cTn id="37" dur="500"/>
                                        <p:tgtEl>
                                          <p:spTgt spid="37"/>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fade">
                                      <p:cBhvr>
                                        <p:cTn id="42" dur="500"/>
                                        <p:tgtEl>
                                          <p:spTgt spid="19"/>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fade">
                                      <p:cBhvr>
                                        <p:cTn id="47" dur="500"/>
                                        <p:tgtEl>
                                          <p:spTgt spid="20"/>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21"/>
                                        </p:tgtEl>
                                        <p:attrNameLst>
                                          <p:attrName>style.visibility</p:attrName>
                                        </p:attrNameLst>
                                      </p:cBhvr>
                                      <p:to>
                                        <p:strVal val="visible"/>
                                      </p:to>
                                    </p:set>
                                    <p:animEffect transition="in" filter="fade">
                                      <p:cBhvr>
                                        <p:cTn id="52" dur="500"/>
                                        <p:tgtEl>
                                          <p:spTgt spid="21"/>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10" presetClass="exit" presetSubtype="0" fill="hold" nodeType="clickEffect">
                                  <p:stCondLst>
                                    <p:cond delay="0"/>
                                  </p:stCondLst>
                                  <p:childTnLst>
                                    <p:animEffect transition="out" filter="fade">
                                      <p:cBhvr>
                                        <p:cTn id="56" dur="500"/>
                                        <p:tgtEl>
                                          <p:spTgt spid="37"/>
                                        </p:tgtEl>
                                      </p:cBhvr>
                                    </p:animEffect>
                                    <p:set>
                                      <p:cBhvr>
                                        <p:cTn id="57" dur="1" fill="hold">
                                          <p:stCondLst>
                                            <p:cond delay="499"/>
                                          </p:stCondLst>
                                        </p:cTn>
                                        <p:tgtEl>
                                          <p:spTgt spid="37"/>
                                        </p:tgtEl>
                                        <p:attrNameLst>
                                          <p:attrName>style.visibility</p:attrName>
                                        </p:attrNameLst>
                                      </p:cBhvr>
                                      <p:to>
                                        <p:strVal val="hidden"/>
                                      </p:to>
                                    </p:set>
                                  </p:childTnLst>
                                </p:cTn>
                              </p:par>
                            </p:childTnLst>
                          </p:cTn>
                        </p:par>
                      </p:childTnLst>
                    </p:cTn>
                  </p:par>
                  <p:par>
                    <p:cTn id="58" fill="hold" nodeType="clickPar">
                      <p:stCondLst>
                        <p:cond delay="indefinite"/>
                      </p:stCondLst>
                      <p:childTnLst>
                        <p:par>
                          <p:cTn id="59" fill="hold" nodeType="withGroup">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22"/>
                                        </p:tgtEl>
                                        <p:attrNameLst>
                                          <p:attrName>style.visibility</p:attrName>
                                        </p:attrNameLst>
                                      </p:cBhvr>
                                      <p:to>
                                        <p:strVal val="visible"/>
                                      </p:to>
                                    </p:set>
                                    <p:animEffect transition="in" filter="fade">
                                      <p:cBhvr>
                                        <p:cTn id="62" dur="500"/>
                                        <p:tgtEl>
                                          <p:spTgt spid="22"/>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23"/>
                                        </p:tgtEl>
                                        <p:attrNameLst>
                                          <p:attrName>style.visibility</p:attrName>
                                        </p:attrNameLst>
                                      </p:cBhvr>
                                      <p:to>
                                        <p:strVal val="visible"/>
                                      </p:to>
                                    </p:set>
                                    <p:animEffect transition="in" filter="fade">
                                      <p:cBhvr>
                                        <p:cTn id="67" dur="500"/>
                                        <p:tgtEl>
                                          <p:spTgt spid="23"/>
                                        </p:tgtEl>
                                      </p:cBhvr>
                                    </p:animEffect>
                                  </p:childTnLst>
                                </p:cTn>
                              </p:par>
                            </p:childTnLst>
                          </p:cTn>
                        </p:par>
                      </p:childTnLst>
                    </p:cTn>
                  </p:par>
                  <p:par>
                    <p:cTn id="68" fill="hold" nodeType="clickPar">
                      <p:stCondLst>
                        <p:cond delay="indefinite"/>
                      </p:stCondLst>
                      <p:childTnLst>
                        <p:par>
                          <p:cTn id="69" fill="hold" nodeType="withGroup">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24"/>
                                        </p:tgtEl>
                                        <p:attrNameLst>
                                          <p:attrName>style.visibility</p:attrName>
                                        </p:attrNameLst>
                                      </p:cBhvr>
                                      <p:to>
                                        <p:strVal val="visible"/>
                                      </p:to>
                                    </p:set>
                                    <p:animEffect transition="in" filter="fade">
                                      <p:cBhvr>
                                        <p:cTn id="72" dur="500"/>
                                        <p:tgtEl>
                                          <p:spTgt spid="24"/>
                                        </p:tgtEl>
                                      </p:cBhvr>
                                    </p:animEffect>
                                  </p:childTnLst>
                                </p:cTn>
                              </p:par>
                            </p:childTnLst>
                          </p:cTn>
                        </p:par>
                      </p:childTnLst>
                    </p:cTn>
                  </p:par>
                  <p:par>
                    <p:cTn id="73" fill="hold" nodeType="clickPar">
                      <p:stCondLst>
                        <p:cond delay="indefinite"/>
                      </p:stCondLst>
                      <p:childTnLst>
                        <p:par>
                          <p:cTn id="74" fill="hold" nodeType="withGroup">
                            <p:stCondLst>
                              <p:cond delay="0"/>
                            </p:stCondLst>
                            <p:childTnLst>
                              <p:par>
                                <p:cTn id="75" presetID="10" presetClass="entr" presetSubtype="0" fill="hold" nodeType="clickEffect">
                                  <p:stCondLst>
                                    <p:cond delay="0"/>
                                  </p:stCondLst>
                                  <p:childTnLst>
                                    <p:set>
                                      <p:cBhvr>
                                        <p:cTn id="76" dur="1" fill="hold">
                                          <p:stCondLst>
                                            <p:cond delay="0"/>
                                          </p:stCondLst>
                                        </p:cTn>
                                        <p:tgtEl>
                                          <p:spTgt spid="8"/>
                                        </p:tgtEl>
                                        <p:attrNameLst>
                                          <p:attrName>style.visibility</p:attrName>
                                        </p:attrNameLst>
                                      </p:cBhvr>
                                      <p:to>
                                        <p:strVal val="visible"/>
                                      </p:to>
                                    </p:set>
                                    <p:animEffect transition="in" filter="fade">
                                      <p:cBhvr>
                                        <p:cTn id="77" dur="500"/>
                                        <p:tgtEl>
                                          <p:spTgt spid="8"/>
                                        </p:tgtEl>
                                      </p:cBhvr>
                                    </p:animEffect>
                                  </p:childTnLst>
                                </p:cTn>
                              </p:par>
                            </p:childTnLst>
                          </p:cTn>
                        </p:par>
                      </p:childTnLst>
                    </p:cTn>
                  </p:par>
                  <p:par>
                    <p:cTn id="78" fill="hold" nodeType="clickPar">
                      <p:stCondLst>
                        <p:cond delay="indefinite"/>
                      </p:stCondLst>
                      <p:childTnLst>
                        <p:par>
                          <p:cTn id="79" fill="hold" nodeType="withGroup">
                            <p:stCondLst>
                              <p:cond delay="0"/>
                            </p:stCondLst>
                            <p:childTnLst>
                              <p:par>
                                <p:cTn id="80" presetID="10" presetClass="entr" presetSubtype="0" fill="hold" nodeType="clickEffect">
                                  <p:stCondLst>
                                    <p:cond delay="0"/>
                                  </p:stCondLst>
                                  <p:childTnLst>
                                    <p:set>
                                      <p:cBhvr>
                                        <p:cTn id="81" dur="1" fill="hold">
                                          <p:stCondLst>
                                            <p:cond delay="0"/>
                                          </p:stCondLst>
                                        </p:cTn>
                                        <p:tgtEl>
                                          <p:spTgt spid="11"/>
                                        </p:tgtEl>
                                        <p:attrNameLst>
                                          <p:attrName>style.visibility</p:attrName>
                                        </p:attrNameLst>
                                      </p:cBhvr>
                                      <p:to>
                                        <p:strVal val="visible"/>
                                      </p:to>
                                    </p:set>
                                    <p:animEffect transition="in" filter="fade">
                                      <p:cBhvr>
                                        <p:cTn id="82" dur="500"/>
                                        <p:tgtEl>
                                          <p:spTgt spid="11"/>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25"/>
                                        </p:tgtEl>
                                        <p:attrNameLst>
                                          <p:attrName>style.visibility</p:attrName>
                                        </p:attrNameLst>
                                      </p:cBhvr>
                                      <p:to>
                                        <p:strVal val="visible"/>
                                      </p:to>
                                    </p:set>
                                    <p:animEffect transition="in" filter="fade">
                                      <p:cBhvr>
                                        <p:cTn id="85" dur="500"/>
                                        <p:tgtEl>
                                          <p:spTgt spid="25"/>
                                        </p:tgtEl>
                                      </p:cBhvr>
                                    </p:animEffect>
                                  </p:childTnLst>
                                </p:cTn>
                              </p:par>
                            </p:childTnLst>
                          </p:cTn>
                        </p:par>
                      </p:childTnLst>
                    </p:cTn>
                  </p:par>
                  <p:par>
                    <p:cTn id="86" fill="hold" nodeType="clickPar">
                      <p:stCondLst>
                        <p:cond delay="indefinite"/>
                      </p:stCondLst>
                      <p:childTnLst>
                        <p:par>
                          <p:cTn id="87" fill="hold" nodeType="withGroup">
                            <p:stCondLst>
                              <p:cond delay="0"/>
                            </p:stCondLst>
                            <p:childTnLst>
                              <p:par>
                                <p:cTn id="88" presetID="10" presetClass="entr" presetSubtype="0" fill="hold" grpId="1" nodeType="clickEffect">
                                  <p:stCondLst>
                                    <p:cond delay="0"/>
                                  </p:stCondLst>
                                  <p:childTnLst>
                                    <p:set>
                                      <p:cBhvr>
                                        <p:cTn id="89" dur="1" fill="hold">
                                          <p:stCondLst>
                                            <p:cond delay="0"/>
                                          </p:stCondLst>
                                        </p:cTn>
                                        <p:tgtEl>
                                          <p:spTgt spid="26"/>
                                        </p:tgtEl>
                                        <p:attrNameLst>
                                          <p:attrName>style.visibility</p:attrName>
                                        </p:attrNameLst>
                                      </p:cBhvr>
                                      <p:to>
                                        <p:strVal val="visible"/>
                                      </p:to>
                                    </p:set>
                                    <p:animEffect transition="in" filter="fade">
                                      <p:cBhvr>
                                        <p:cTn id="90" dur="500"/>
                                        <p:tgtEl>
                                          <p:spTgt spid="26"/>
                                        </p:tgtEl>
                                      </p:cBhvr>
                                    </p:animEffect>
                                  </p:childTnLst>
                                </p:cTn>
                              </p:par>
                              <p:par>
                                <p:cTn id="91" presetID="0" presetClass="path" presetSubtype="0" accel="50000" decel="50000" fill="hold" grpId="1" nodeType="withEffect">
                                  <p:stCondLst>
                                    <p:cond delay="0"/>
                                  </p:stCondLst>
                                  <p:childTnLst>
                                    <p:animMotion origin="layout" path="M -3.62626E-6 1.15224E-6 L -0.04359 0.11592 " pathEditMode="relative" rAng="0" ptsTypes="AA">
                                      <p:cBhvr>
                                        <p:cTn id="92" dur="2000" fill="hold"/>
                                        <p:tgtEl>
                                          <p:spTgt spid="22"/>
                                        </p:tgtEl>
                                        <p:attrNameLst>
                                          <p:attrName>ppt_x</p:attrName>
                                          <p:attrName>ppt_y</p:attrName>
                                        </p:attrNameLst>
                                      </p:cBhvr>
                                      <p:rCtr x="-2188" y="5784"/>
                                    </p:animMotion>
                                  </p:childTnLst>
                                </p:cTn>
                              </p:par>
                            </p:childTnLst>
                          </p:cTn>
                        </p:par>
                      </p:childTnLst>
                    </p:cTn>
                  </p:par>
                  <p:par>
                    <p:cTn id="93" fill="hold" nodeType="clickPar">
                      <p:stCondLst>
                        <p:cond delay="indefinite"/>
                      </p:stCondLst>
                      <p:childTnLst>
                        <p:par>
                          <p:cTn id="94" fill="hold" nodeType="withGroup">
                            <p:stCondLst>
                              <p:cond delay="0"/>
                            </p:stCondLst>
                            <p:childTnLst>
                              <p:par>
                                <p:cTn id="95" presetID="0" presetClass="path" presetSubtype="0" accel="50000" decel="50000" fill="hold" grpId="0" nodeType="clickEffect">
                                  <p:stCondLst>
                                    <p:cond delay="0"/>
                                  </p:stCondLst>
                                  <p:childTnLst>
                                    <p:animMotion origin="layout" path="M -2.20215E-6 4.65988E-6 L 0.00869 0.11314 " pathEditMode="relative" rAng="0" ptsTypes="AA">
                                      <p:cBhvr>
                                        <p:cTn id="96" dur="2000" fill="hold"/>
                                        <p:tgtEl>
                                          <p:spTgt spid="26"/>
                                        </p:tgtEl>
                                        <p:attrNameLst>
                                          <p:attrName>ppt_x</p:attrName>
                                          <p:attrName>ppt_y</p:attrName>
                                        </p:attrNameLst>
                                      </p:cBhvr>
                                      <p:rCtr x="434" y="5646"/>
                                    </p:animMotion>
                                  </p:childTnLst>
                                </p:cTn>
                              </p:par>
                            </p:childTnLst>
                          </p:cTn>
                        </p:par>
                      </p:childTnLst>
                    </p:cTn>
                  </p:par>
                  <p:par>
                    <p:cTn id="97" fill="hold" nodeType="clickPar">
                      <p:stCondLst>
                        <p:cond delay="indefinite"/>
                      </p:stCondLst>
                      <p:childTnLst>
                        <p:par>
                          <p:cTn id="98" fill="hold" nodeType="withGroup">
                            <p:stCondLst>
                              <p:cond delay="0"/>
                            </p:stCondLst>
                            <p:childTnLst>
                              <p:par>
                                <p:cTn id="99" presetID="10" presetClass="entr" presetSubtype="0" fill="hold" grpId="1" nodeType="clickEffect">
                                  <p:stCondLst>
                                    <p:cond delay="0"/>
                                  </p:stCondLst>
                                  <p:childTnLst>
                                    <p:set>
                                      <p:cBhvr>
                                        <p:cTn id="100" dur="1" fill="hold">
                                          <p:stCondLst>
                                            <p:cond delay="0"/>
                                          </p:stCondLst>
                                        </p:cTn>
                                        <p:tgtEl>
                                          <p:spTgt spid="28"/>
                                        </p:tgtEl>
                                        <p:attrNameLst>
                                          <p:attrName>style.visibility</p:attrName>
                                        </p:attrNameLst>
                                      </p:cBhvr>
                                      <p:to>
                                        <p:strVal val="visible"/>
                                      </p:to>
                                    </p:set>
                                    <p:animEffect transition="in" filter="fade">
                                      <p:cBhvr>
                                        <p:cTn id="101" dur="500"/>
                                        <p:tgtEl>
                                          <p:spTgt spid="28"/>
                                        </p:tgtEl>
                                      </p:cBhvr>
                                    </p:animEffect>
                                  </p:childTnLst>
                                </p:cTn>
                              </p:par>
                              <p:par>
                                <p:cTn id="102" presetID="0" presetClass="path" presetSubtype="0" accel="50000" decel="50000" fill="hold" grpId="0" nodeType="withEffect">
                                  <p:stCondLst>
                                    <p:cond delay="0"/>
                                  </p:stCondLst>
                                  <p:childTnLst>
                                    <p:animMotion origin="layout" path="M -1.3338E-6 4.72466E-6 L -0.10559 0.2714 " pathEditMode="relative" rAng="0" ptsTypes="AA">
                                      <p:cBhvr>
                                        <p:cTn id="103" dur="2000" fill="hold"/>
                                        <p:tgtEl>
                                          <p:spTgt spid="28"/>
                                        </p:tgtEl>
                                        <p:attrNameLst>
                                          <p:attrName>ppt_x</p:attrName>
                                          <p:attrName>ppt_y</p:attrName>
                                        </p:attrNameLst>
                                      </p:cBhvr>
                                      <p:rCtr x="-5280" y="13559"/>
                                    </p:animMotion>
                                  </p:childTnLst>
                                </p:cTn>
                              </p:par>
                              <p:par>
                                <p:cTn id="104" presetID="10" presetClass="entr" presetSubtype="0" fill="hold" grpId="1" nodeType="withEffect">
                                  <p:stCondLst>
                                    <p:cond delay="0"/>
                                  </p:stCondLst>
                                  <p:childTnLst>
                                    <p:set>
                                      <p:cBhvr>
                                        <p:cTn id="105" dur="1" fill="hold">
                                          <p:stCondLst>
                                            <p:cond delay="0"/>
                                          </p:stCondLst>
                                        </p:cTn>
                                        <p:tgtEl>
                                          <p:spTgt spid="27"/>
                                        </p:tgtEl>
                                        <p:attrNameLst>
                                          <p:attrName>style.visibility</p:attrName>
                                        </p:attrNameLst>
                                      </p:cBhvr>
                                      <p:to>
                                        <p:strVal val="visible"/>
                                      </p:to>
                                    </p:set>
                                    <p:animEffect transition="in" filter="fade">
                                      <p:cBhvr>
                                        <p:cTn id="106" dur="500"/>
                                        <p:tgtEl>
                                          <p:spTgt spid="27"/>
                                        </p:tgtEl>
                                      </p:cBhvr>
                                    </p:animEffect>
                                  </p:childTnLst>
                                </p:cTn>
                              </p:par>
                              <p:par>
                                <p:cTn id="107" presetID="0" presetClass="path" presetSubtype="0" accel="50000" decel="50000" fill="hold" grpId="0" nodeType="withEffect">
                                  <p:stCondLst>
                                    <p:cond delay="0"/>
                                  </p:stCondLst>
                                  <p:childTnLst>
                                    <p:animMotion origin="layout" path="M -3.84856E-6 1.83248E-6 L 0.16221 0.27325 " pathEditMode="relative" rAng="0" ptsTypes="AA">
                                      <p:cBhvr>
                                        <p:cTn id="108" dur="2000" fill="hold"/>
                                        <p:tgtEl>
                                          <p:spTgt spid="27"/>
                                        </p:tgtEl>
                                        <p:attrNameLst>
                                          <p:attrName>ppt_x</p:attrName>
                                          <p:attrName>ppt_y</p:attrName>
                                        </p:attrNameLst>
                                      </p:cBhvr>
                                      <p:rCtr x="8110" y="1365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6" grpId="1"/>
      <p:bldP spid="5" grpId="0" build="p" bldLvl="5"/>
      <p:bldP spid="14" grpId="0"/>
      <p:bldP spid="15" grpId="0"/>
      <p:bldP spid="16" grpId="0"/>
      <p:bldP spid="19" grpId="0"/>
      <p:bldP spid="21" grpId="0"/>
      <p:bldP spid="20" grpId="0"/>
      <p:bldP spid="22" grpId="0"/>
      <p:bldP spid="22" grpId="1"/>
      <p:bldP spid="24" grpId="0"/>
      <p:bldP spid="23" grpId="0"/>
      <p:bldP spid="25" grpId="0"/>
      <p:bldP spid="27" grpId="0"/>
      <p:bldP spid="27" grpId="1"/>
      <p:bldP spid="28" grpId="0"/>
      <p:bldP spid="28" grpId="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763" y="3987800"/>
            <a:ext cx="8305800" cy="2851150"/>
          </a:xfrm>
          <a:prstGeom prst="rect">
            <a:avLst/>
          </a:prstGeom>
          <a:noFill/>
          <a:ln>
            <a:noFill/>
          </a:ln>
          <a:effectLst>
            <a:outerShdw blurRad="50800" dist="38100" dir="2700000" algn="tl" rotWithShape="0">
              <a:srgbClr val="000000">
                <a:alpha val="39998"/>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Rectangle 25"/>
          <p:cNvSpPr>
            <a:spLocks noChangeArrowheads="1"/>
          </p:cNvSpPr>
          <p:nvPr/>
        </p:nvSpPr>
        <p:spPr bwMode="auto">
          <a:xfrm>
            <a:off x="3805238" y="5486400"/>
            <a:ext cx="3933825"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200">
                <a:solidFill>
                  <a:schemeClr val="bg1"/>
                </a:solidFill>
                <a:latin typeface="Comic Sans MS" charset="0"/>
              </a:rPr>
              <a:t>(circle            “solid” “blue”)</a:t>
            </a:r>
          </a:p>
        </p:txBody>
      </p:sp>
      <p:sp>
        <p:nvSpPr>
          <p:cNvPr id="3" name="Title 2"/>
          <p:cNvSpPr>
            <a:spLocks noGrp="1"/>
          </p:cNvSpPr>
          <p:nvPr>
            <p:ph type="title"/>
          </p:nvPr>
        </p:nvSpPr>
        <p:spPr/>
        <p:txBody>
          <a:bodyPr/>
          <a:lstStyle/>
          <a:p>
            <a:pPr>
              <a:defRPr/>
            </a:pPr>
            <a:r>
              <a:rPr lang="en-US" dirty="0"/>
              <a:t>Defining Functions</a:t>
            </a:r>
          </a:p>
        </p:txBody>
      </p:sp>
      <p:sp>
        <p:nvSpPr>
          <p:cNvPr id="5" name="Rectangle 3"/>
          <p:cNvSpPr>
            <a:spLocks noGrp="1" noChangeArrowheads="1"/>
          </p:cNvSpPr>
          <p:nvPr>
            <p:ph idx="1"/>
          </p:nvPr>
        </p:nvSpPr>
        <p:spPr/>
        <p:txBody>
          <a:bodyPr/>
          <a:lstStyle/>
          <a:p>
            <a:pPr marL="457200" indent="-457200" eaLnBrk="1" hangingPunct="1">
              <a:spcAft>
                <a:spcPts val="1800"/>
              </a:spcAft>
              <a:buClr>
                <a:srgbClr val="4C4C4C"/>
              </a:buClr>
              <a:buFont typeface="Arial" charset="0"/>
              <a:buChar char="•"/>
            </a:pPr>
            <a:r>
              <a:rPr lang="en-US" altLang="en-US">
                <a:ea typeface="ＭＳ Ｐゴシック" charset="-128"/>
                <a:cs typeface="Helvetica" charset="0"/>
              </a:rPr>
              <a:t>Confession: I lied. I actually prefer blue circles!</a:t>
            </a:r>
          </a:p>
          <a:p>
            <a:pPr marL="457200" indent="-457200" eaLnBrk="1" hangingPunct="1">
              <a:spcAft>
                <a:spcPts val="1800"/>
              </a:spcAft>
              <a:buClr>
                <a:srgbClr val="4C4C4C"/>
              </a:buClr>
              <a:buFont typeface="Arial" charset="0"/>
              <a:buChar char="•"/>
            </a:pPr>
            <a:r>
              <a:rPr lang="en-US" altLang="en-US">
                <a:ea typeface="ＭＳ Ｐゴシック" charset="-128"/>
                <a:cs typeface="Helvetica" charset="0"/>
              </a:rPr>
              <a:t>Write a function ‘</a:t>
            </a:r>
            <a:r>
              <a:rPr lang="en-US" altLang="ja-JP">
                <a:ea typeface="ＭＳ Ｐゴシック" charset="-128"/>
                <a:cs typeface="Helvetica" charset="0"/>
              </a:rPr>
              <a:t>bc</a:t>
            </a:r>
            <a:r>
              <a:rPr lang="en-US" altLang="en-US">
                <a:ea typeface="ＭＳ Ｐゴシック" charset="-128"/>
                <a:cs typeface="Helvetica" charset="0"/>
              </a:rPr>
              <a:t>’</a:t>
            </a:r>
            <a:r>
              <a:rPr lang="en-US" altLang="ja-JP">
                <a:ea typeface="ＭＳ Ｐゴシック" charset="-128"/>
                <a:cs typeface="Helvetica" charset="0"/>
              </a:rPr>
              <a:t>, which takes in a number and gives back a solid, blue circle of the given radius.</a:t>
            </a:r>
          </a:p>
        </p:txBody>
      </p:sp>
      <p:grpSp>
        <p:nvGrpSpPr>
          <p:cNvPr id="8" name="Group 7"/>
          <p:cNvGrpSpPr>
            <a:grpSpLocks/>
          </p:cNvGrpSpPr>
          <p:nvPr/>
        </p:nvGrpSpPr>
        <p:grpSpPr bwMode="auto">
          <a:xfrm>
            <a:off x="2667000" y="5029200"/>
            <a:ext cx="2895600" cy="838200"/>
            <a:chOff x="2923595" y="4191000"/>
            <a:chExt cx="2375283" cy="838200"/>
          </a:xfrm>
        </p:grpSpPr>
        <p:sp>
          <p:nvSpPr>
            <p:cNvPr id="6" name="Rectangle 5"/>
            <p:cNvSpPr>
              <a:spLocks noChangeArrowheads="1"/>
            </p:cNvSpPr>
            <p:nvPr/>
          </p:nvSpPr>
          <p:spPr bwMode="auto">
            <a:xfrm>
              <a:off x="4923833" y="4191000"/>
              <a:ext cx="375045" cy="838200"/>
            </a:xfrm>
            <a:prstGeom prst="rect">
              <a:avLst/>
            </a:prstGeom>
            <a:solidFill>
              <a:srgbClr val="FF1200">
                <a:alpha val="45097"/>
              </a:srgbClr>
            </a:solidFill>
            <a:ln w="10000">
              <a:solidFill>
                <a:schemeClr val="tx1"/>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7" name="Rectangle 6"/>
            <p:cNvSpPr>
              <a:spLocks noChangeArrowheads="1"/>
            </p:cNvSpPr>
            <p:nvPr/>
          </p:nvSpPr>
          <p:spPr bwMode="auto">
            <a:xfrm>
              <a:off x="2923595" y="4191000"/>
              <a:ext cx="375045" cy="838200"/>
            </a:xfrm>
            <a:prstGeom prst="rect">
              <a:avLst/>
            </a:prstGeom>
            <a:solidFill>
              <a:srgbClr val="FF1200">
                <a:alpha val="45097"/>
              </a:srgbClr>
            </a:solidFill>
            <a:ln w="10000">
              <a:solidFill>
                <a:schemeClr val="tx1"/>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grpSp>
      <p:grpSp>
        <p:nvGrpSpPr>
          <p:cNvPr id="11" name="Group 10"/>
          <p:cNvGrpSpPr>
            <a:grpSpLocks/>
          </p:cNvGrpSpPr>
          <p:nvPr/>
        </p:nvGrpSpPr>
        <p:grpSpPr bwMode="auto">
          <a:xfrm>
            <a:off x="3352800" y="4343400"/>
            <a:ext cx="1295400" cy="533400"/>
            <a:chOff x="3200400" y="3657600"/>
            <a:chExt cx="1295400" cy="533400"/>
          </a:xfrm>
        </p:grpSpPr>
        <p:sp>
          <p:nvSpPr>
            <p:cNvPr id="9" name="Oval Callout 8"/>
            <p:cNvSpPr/>
            <p:nvPr/>
          </p:nvSpPr>
          <p:spPr>
            <a:xfrm>
              <a:off x="3200400" y="3657600"/>
              <a:ext cx="1295400" cy="533400"/>
            </a:xfrm>
            <a:prstGeom prst="wedgeEllipseCallout">
              <a:avLst>
                <a:gd name="adj1" fmla="val -46549"/>
                <a:gd name="adj2" fmla="val 74211"/>
              </a:avLst>
            </a:prstGeom>
            <a:ln>
              <a:noFill/>
            </a:ln>
          </p:spPr>
          <p:style>
            <a:lnRef idx="1">
              <a:schemeClr val="accent2"/>
            </a:lnRef>
            <a:fillRef idx="3">
              <a:schemeClr val="accent2"/>
            </a:fillRef>
            <a:effectRef idx="2">
              <a:schemeClr val="accent2"/>
            </a:effectRef>
            <a:fontRef idx="minor">
              <a:schemeClr val="lt1"/>
            </a:fontRef>
          </p:style>
          <p:txBody>
            <a:bodyPr anchor="ctr"/>
            <a:lstStyle/>
            <a:p>
              <a:pPr algn="ctr">
                <a:defRPr/>
              </a:pPr>
              <a:r>
                <a:rPr lang="en-US" sz="1800" dirty="0"/>
                <a:t>radius</a:t>
              </a:r>
            </a:p>
          </p:txBody>
        </p:sp>
        <p:sp>
          <p:nvSpPr>
            <p:cNvPr id="10" name="Oval Callout 9"/>
            <p:cNvSpPr/>
            <p:nvPr/>
          </p:nvSpPr>
          <p:spPr>
            <a:xfrm>
              <a:off x="3200400" y="3657600"/>
              <a:ext cx="1295400" cy="533400"/>
            </a:xfrm>
            <a:prstGeom prst="wedgeEllipseCallout">
              <a:avLst>
                <a:gd name="adj1" fmla="val 90871"/>
                <a:gd name="adj2" fmla="val 62500"/>
              </a:avLst>
            </a:prstGeom>
            <a:ln>
              <a:noFill/>
            </a:ln>
          </p:spPr>
          <p:style>
            <a:lnRef idx="1">
              <a:schemeClr val="accent2"/>
            </a:lnRef>
            <a:fillRef idx="3">
              <a:schemeClr val="accent2"/>
            </a:fillRef>
            <a:effectRef idx="2">
              <a:schemeClr val="accent2"/>
            </a:effectRef>
            <a:fontRef idx="minor">
              <a:schemeClr val="lt1"/>
            </a:fontRef>
          </p:style>
          <p:txBody>
            <a:bodyPr lIns="0" rIns="0" anchor="ctr"/>
            <a:lstStyle/>
            <a:p>
              <a:pPr algn="ctr">
                <a:defRPr/>
              </a:pPr>
              <a:r>
                <a:rPr lang="en-US" sz="2200" dirty="0">
                  <a:latin typeface="Comic Sans MS"/>
                  <a:cs typeface="Comic Sans MS"/>
                </a:rPr>
                <a:t>radius</a:t>
              </a:r>
            </a:p>
          </p:txBody>
        </p:sp>
      </p:grpSp>
      <p:sp>
        <p:nvSpPr>
          <p:cNvPr id="14" name="TextBox 13"/>
          <p:cNvSpPr txBox="1">
            <a:spLocks noChangeArrowheads="1"/>
          </p:cNvSpPr>
          <p:nvPr/>
        </p:nvSpPr>
        <p:spPr bwMode="auto">
          <a:xfrm>
            <a:off x="1143000" y="3957638"/>
            <a:ext cx="52546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Comic Sans MS" charset="0"/>
              </a:rPr>
              <a:t>bc</a:t>
            </a:r>
          </a:p>
        </p:txBody>
      </p:sp>
      <p:sp>
        <p:nvSpPr>
          <p:cNvPr id="15" name="TextBox 14"/>
          <p:cNvSpPr txBox="1">
            <a:spLocks noChangeArrowheads="1"/>
          </p:cNvSpPr>
          <p:nvPr/>
        </p:nvSpPr>
        <p:spPr bwMode="auto">
          <a:xfrm>
            <a:off x="3352800" y="3957638"/>
            <a:ext cx="132873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Comic Sans MS" charset="0"/>
              </a:rPr>
              <a:t>Number</a:t>
            </a:r>
          </a:p>
        </p:txBody>
      </p:sp>
      <p:sp>
        <p:nvSpPr>
          <p:cNvPr id="16" name="TextBox 15"/>
          <p:cNvSpPr txBox="1">
            <a:spLocks noChangeArrowheads="1"/>
          </p:cNvSpPr>
          <p:nvPr/>
        </p:nvSpPr>
        <p:spPr bwMode="auto">
          <a:xfrm>
            <a:off x="5834063" y="3962400"/>
            <a:ext cx="10826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Comic Sans MS" charset="0"/>
              </a:rPr>
              <a:t>Image</a:t>
            </a:r>
          </a:p>
        </p:txBody>
      </p:sp>
      <p:sp>
        <p:nvSpPr>
          <p:cNvPr id="19" name="TextBox 18"/>
          <p:cNvSpPr txBox="1">
            <a:spLocks noChangeArrowheads="1"/>
          </p:cNvSpPr>
          <p:nvPr/>
        </p:nvSpPr>
        <p:spPr bwMode="auto">
          <a:xfrm>
            <a:off x="1487488" y="4948238"/>
            <a:ext cx="525462"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Comic Sans MS" charset="0"/>
              </a:rPr>
              <a:t>bc</a:t>
            </a:r>
          </a:p>
        </p:txBody>
      </p:sp>
      <p:sp>
        <p:nvSpPr>
          <p:cNvPr id="21" name="TextBox 20"/>
          <p:cNvSpPr txBox="1">
            <a:spLocks noChangeArrowheads="1"/>
          </p:cNvSpPr>
          <p:nvPr/>
        </p:nvSpPr>
        <p:spPr bwMode="auto">
          <a:xfrm>
            <a:off x="3810000" y="5010150"/>
            <a:ext cx="3978275"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200">
                <a:solidFill>
                  <a:schemeClr val="bg1"/>
                </a:solidFill>
                <a:latin typeface="Comic Sans MS" charset="0"/>
              </a:rPr>
              <a:t>(circle     16    “solid” “blue”)</a:t>
            </a:r>
          </a:p>
        </p:txBody>
      </p:sp>
      <p:sp>
        <p:nvSpPr>
          <p:cNvPr id="20" name="TextBox 19"/>
          <p:cNvSpPr txBox="1">
            <a:spLocks noChangeArrowheads="1"/>
          </p:cNvSpPr>
          <p:nvPr/>
        </p:nvSpPr>
        <p:spPr bwMode="auto">
          <a:xfrm>
            <a:off x="2630488" y="4953000"/>
            <a:ext cx="5111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Comic Sans MS" charset="0"/>
              </a:rPr>
              <a:t>16</a:t>
            </a:r>
          </a:p>
        </p:txBody>
      </p:sp>
      <p:sp>
        <p:nvSpPr>
          <p:cNvPr id="22" name="TextBox 21"/>
          <p:cNvSpPr txBox="1">
            <a:spLocks noChangeArrowheads="1"/>
          </p:cNvSpPr>
          <p:nvPr/>
        </p:nvSpPr>
        <p:spPr bwMode="auto">
          <a:xfrm>
            <a:off x="1524000" y="5451475"/>
            <a:ext cx="5254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Comic Sans MS" charset="0"/>
              </a:rPr>
              <a:t>bc</a:t>
            </a:r>
          </a:p>
        </p:txBody>
      </p:sp>
      <p:sp>
        <p:nvSpPr>
          <p:cNvPr id="24" name="TextBox 23"/>
          <p:cNvSpPr txBox="1">
            <a:spLocks noChangeArrowheads="1"/>
          </p:cNvSpPr>
          <p:nvPr/>
        </p:nvSpPr>
        <p:spPr bwMode="auto">
          <a:xfrm>
            <a:off x="3810000" y="5486400"/>
            <a:ext cx="3940175"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200">
                <a:solidFill>
                  <a:schemeClr val="bg1"/>
                </a:solidFill>
                <a:latin typeface="Comic Sans MS" charset="0"/>
              </a:rPr>
              <a:t>(circle     99   “solid” “blue”)</a:t>
            </a:r>
          </a:p>
        </p:txBody>
      </p:sp>
      <p:sp>
        <p:nvSpPr>
          <p:cNvPr id="23" name="TextBox 22"/>
          <p:cNvSpPr txBox="1">
            <a:spLocks noChangeArrowheads="1"/>
          </p:cNvSpPr>
          <p:nvPr/>
        </p:nvSpPr>
        <p:spPr bwMode="auto">
          <a:xfrm>
            <a:off x="2667000" y="5456238"/>
            <a:ext cx="560388"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Comic Sans MS" charset="0"/>
              </a:rPr>
              <a:t>99</a:t>
            </a:r>
          </a:p>
        </p:txBody>
      </p:sp>
      <p:sp>
        <p:nvSpPr>
          <p:cNvPr id="25" name="TextBox 24"/>
          <p:cNvSpPr txBox="1">
            <a:spLocks noChangeArrowheads="1"/>
          </p:cNvSpPr>
          <p:nvPr/>
        </p:nvSpPr>
        <p:spPr bwMode="auto">
          <a:xfrm>
            <a:off x="1524000" y="5461000"/>
            <a:ext cx="5254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Comic Sans MS" charset="0"/>
              </a:rPr>
              <a:t>bc</a:t>
            </a:r>
          </a:p>
        </p:txBody>
      </p:sp>
      <p:sp>
        <p:nvSpPr>
          <p:cNvPr id="27" name="Rectangle 26"/>
          <p:cNvSpPr>
            <a:spLocks noChangeArrowheads="1"/>
          </p:cNvSpPr>
          <p:nvPr/>
        </p:nvSpPr>
        <p:spPr bwMode="auto">
          <a:xfrm>
            <a:off x="3514725" y="4394200"/>
            <a:ext cx="992188"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lgn="ctr">
              <a:spcBef>
                <a:spcPct val="0"/>
              </a:spcBef>
              <a:buClrTx/>
              <a:buSzTx/>
              <a:buFontTx/>
              <a:buNone/>
            </a:pPr>
            <a:r>
              <a:rPr lang="en-US" altLang="en-US" sz="2200">
                <a:latin typeface="Comic Sans MS" charset="0"/>
              </a:rPr>
              <a:t>radius</a:t>
            </a:r>
          </a:p>
        </p:txBody>
      </p:sp>
      <p:sp>
        <p:nvSpPr>
          <p:cNvPr id="28" name="Rectangle 27"/>
          <p:cNvSpPr>
            <a:spLocks noChangeArrowheads="1"/>
          </p:cNvSpPr>
          <p:nvPr/>
        </p:nvSpPr>
        <p:spPr bwMode="auto">
          <a:xfrm>
            <a:off x="3517900" y="4400550"/>
            <a:ext cx="993775"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lgn="ctr">
              <a:spcBef>
                <a:spcPct val="0"/>
              </a:spcBef>
              <a:buClrTx/>
              <a:buSzTx/>
              <a:buFontTx/>
              <a:buNone/>
            </a:pPr>
            <a:r>
              <a:rPr lang="en-US" altLang="en-US" sz="2200">
                <a:latin typeface="Comic Sans MS" charset="0"/>
              </a:rPr>
              <a:t>radius</a:t>
            </a:r>
          </a:p>
        </p:txBody>
      </p:sp>
      <p:grpSp>
        <p:nvGrpSpPr>
          <p:cNvPr id="37" name="Group 36"/>
          <p:cNvGrpSpPr>
            <a:grpSpLocks/>
          </p:cNvGrpSpPr>
          <p:nvPr/>
        </p:nvGrpSpPr>
        <p:grpSpPr bwMode="auto">
          <a:xfrm>
            <a:off x="1404938" y="4419600"/>
            <a:ext cx="4995862" cy="609600"/>
            <a:chOff x="1405677" y="4419600"/>
            <a:chExt cx="4995123" cy="609600"/>
          </a:xfrm>
        </p:grpSpPr>
        <p:cxnSp>
          <p:nvCxnSpPr>
            <p:cNvPr id="30" name="Straight Arrow Connector 29"/>
            <p:cNvCxnSpPr>
              <a:cxnSpLocks noChangeShapeType="1"/>
              <a:stCxn id="14" idx="2"/>
            </p:cNvCxnSpPr>
            <p:nvPr/>
          </p:nvCxnSpPr>
          <p:spPr bwMode="auto">
            <a:xfrm>
              <a:off x="1405677" y="4419600"/>
              <a:ext cx="271422" cy="609600"/>
            </a:xfrm>
            <a:prstGeom prst="straightConnector1">
              <a:avLst/>
            </a:prstGeom>
            <a:noFill/>
            <a:ln w="25400">
              <a:solidFill>
                <a:schemeClr val="accent2"/>
              </a:solidFill>
              <a:round/>
              <a:headEnd/>
              <a:tailEnd type="arrow" w="med" len="med"/>
            </a:ln>
            <a:effectLst>
              <a:outerShdw blurRad="76200" dist="50800" dir="5400000" rotWithShape="0">
                <a:srgbClr val="4E3B30">
                  <a:alpha val="59998"/>
                </a:srgbClr>
              </a:outerShdw>
            </a:effectLst>
            <a:extLst>
              <a:ext uri="{909E8E84-426E-40DD-AFC4-6F175D3DCCD1}">
                <a14:hiddenFill xmlns:a14="http://schemas.microsoft.com/office/drawing/2010/main">
                  <a:noFill/>
                </a14:hiddenFill>
              </a:ext>
            </a:extLst>
          </p:spPr>
        </p:cxnSp>
        <p:cxnSp>
          <p:nvCxnSpPr>
            <p:cNvPr id="32" name="Straight Arrow Connector 31"/>
            <p:cNvCxnSpPr>
              <a:cxnSpLocks noChangeShapeType="1"/>
              <a:stCxn id="15" idx="2"/>
            </p:cNvCxnSpPr>
            <p:nvPr/>
          </p:nvCxnSpPr>
          <p:spPr bwMode="auto">
            <a:xfrm flipH="1">
              <a:off x="2972307" y="4419600"/>
              <a:ext cx="1044420" cy="533400"/>
            </a:xfrm>
            <a:prstGeom prst="straightConnector1">
              <a:avLst/>
            </a:prstGeom>
            <a:noFill/>
            <a:ln w="25400">
              <a:solidFill>
                <a:schemeClr val="accent2"/>
              </a:solidFill>
              <a:round/>
              <a:headEnd/>
              <a:tailEnd type="arrow" w="med" len="med"/>
            </a:ln>
            <a:effectLst>
              <a:outerShdw blurRad="76200" dist="50800" dir="5400000" rotWithShape="0">
                <a:srgbClr val="4E3B30">
                  <a:alpha val="59998"/>
                </a:srgbClr>
              </a:outerShdw>
            </a:effectLst>
            <a:extLst>
              <a:ext uri="{909E8E84-426E-40DD-AFC4-6F175D3DCCD1}">
                <a14:hiddenFill xmlns:a14="http://schemas.microsoft.com/office/drawing/2010/main">
                  <a:noFill/>
                </a14:hiddenFill>
              </a:ext>
            </a:extLst>
          </p:spPr>
        </p:cxnSp>
        <p:cxnSp>
          <p:nvCxnSpPr>
            <p:cNvPr id="35" name="Straight Arrow Connector 34"/>
            <p:cNvCxnSpPr>
              <a:cxnSpLocks noChangeShapeType="1"/>
            </p:cNvCxnSpPr>
            <p:nvPr/>
          </p:nvCxnSpPr>
          <p:spPr bwMode="auto">
            <a:xfrm flipH="1">
              <a:off x="6324611" y="4419600"/>
              <a:ext cx="76189" cy="533400"/>
            </a:xfrm>
            <a:prstGeom prst="straightConnector1">
              <a:avLst/>
            </a:prstGeom>
            <a:noFill/>
            <a:ln w="25400">
              <a:solidFill>
                <a:schemeClr val="accent2"/>
              </a:solidFill>
              <a:round/>
              <a:headEnd/>
              <a:tailEnd type="arrow" w="med" len="med"/>
            </a:ln>
            <a:effectLst>
              <a:outerShdw blurRad="76200" dist="50800" dir="5400000" rotWithShape="0">
                <a:srgbClr val="4E3B30">
                  <a:alpha val="59998"/>
                </a:srgbClr>
              </a:outerShdw>
            </a:effectLst>
            <a:extLst>
              <a:ext uri="{909E8E84-426E-40DD-AFC4-6F175D3DCCD1}">
                <a14:hiddenFill xmlns:a14="http://schemas.microsoft.com/office/drawing/2010/main">
                  <a:noFill/>
                </a14:hiddenFill>
              </a:ext>
            </a:extLst>
          </p:spPr>
        </p:cxnSp>
      </p:grpSp>
      <p:sp>
        <p:nvSpPr>
          <p:cNvPr id="73748"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C2E6635F-BD28-8E49-B521-166929B690C8}" type="slidenum">
              <a:rPr lang="en-US" altLang="en-US" sz="1200">
                <a:solidFill>
                  <a:srgbClr val="D38E27"/>
                </a:solidFill>
                <a:latin typeface="Arial" charset="0"/>
              </a:rPr>
              <a:pPr>
                <a:spcBef>
                  <a:spcPct val="0"/>
                </a:spcBef>
                <a:buClrTx/>
                <a:buSzTx/>
                <a:buFontTx/>
                <a:buNone/>
              </a:pPr>
              <a:t>37</a:t>
            </a:fld>
            <a:endParaRPr lang="en-US" altLang="en-US" sz="1200">
              <a:solidFill>
                <a:srgbClr val="D38E27"/>
              </a:solidFill>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fade">
                                      <p:cBhvr>
                                        <p:cTn id="32" dur="500"/>
                                        <p:tgtEl>
                                          <p:spTgt spid="16"/>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0" presetClass="entr" presetSubtype="0" fill="hold" nodeType="clickEffect">
                                  <p:stCondLst>
                                    <p:cond delay="0"/>
                                  </p:stCondLst>
                                  <p:childTnLst>
                                    <p:set>
                                      <p:cBhvr>
                                        <p:cTn id="36" dur="1" fill="hold">
                                          <p:stCondLst>
                                            <p:cond delay="0"/>
                                          </p:stCondLst>
                                        </p:cTn>
                                        <p:tgtEl>
                                          <p:spTgt spid="37"/>
                                        </p:tgtEl>
                                        <p:attrNameLst>
                                          <p:attrName>style.visibility</p:attrName>
                                        </p:attrNameLst>
                                      </p:cBhvr>
                                      <p:to>
                                        <p:strVal val="visible"/>
                                      </p:to>
                                    </p:set>
                                    <p:animEffect transition="in" filter="fade">
                                      <p:cBhvr>
                                        <p:cTn id="37" dur="500"/>
                                        <p:tgtEl>
                                          <p:spTgt spid="37"/>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fade">
                                      <p:cBhvr>
                                        <p:cTn id="42" dur="500"/>
                                        <p:tgtEl>
                                          <p:spTgt spid="19"/>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fade">
                                      <p:cBhvr>
                                        <p:cTn id="47" dur="500"/>
                                        <p:tgtEl>
                                          <p:spTgt spid="20"/>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21"/>
                                        </p:tgtEl>
                                        <p:attrNameLst>
                                          <p:attrName>style.visibility</p:attrName>
                                        </p:attrNameLst>
                                      </p:cBhvr>
                                      <p:to>
                                        <p:strVal val="visible"/>
                                      </p:to>
                                    </p:set>
                                    <p:animEffect transition="in" filter="fade">
                                      <p:cBhvr>
                                        <p:cTn id="52" dur="500"/>
                                        <p:tgtEl>
                                          <p:spTgt spid="21"/>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10" presetClass="exit" presetSubtype="0" fill="hold" nodeType="clickEffect">
                                  <p:stCondLst>
                                    <p:cond delay="0"/>
                                  </p:stCondLst>
                                  <p:childTnLst>
                                    <p:animEffect transition="out" filter="fade">
                                      <p:cBhvr>
                                        <p:cTn id="56" dur="500"/>
                                        <p:tgtEl>
                                          <p:spTgt spid="37"/>
                                        </p:tgtEl>
                                      </p:cBhvr>
                                    </p:animEffect>
                                    <p:set>
                                      <p:cBhvr>
                                        <p:cTn id="57" dur="1" fill="hold">
                                          <p:stCondLst>
                                            <p:cond delay="499"/>
                                          </p:stCondLst>
                                        </p:cTn>
                                        <p:tgtEl>
                                          <p:spTgt spid="37"/>
                                        </p:tgtEl>
                                        <p:attrNameLst>
                                          <p:attrName>style.visibility</p:attrName>
                                        </p:attrNameLst>
                                      </p:cBhvr>
                                      <p:to>
                                        <p:strVal val="hidden"/>
                                      </p:to>
                                    </p:set>
                                  </p:childTnLst>
                                </p:cTn>
                              </p:par>
                            </p:childTnLst>
                          </p:cTn>
                        </p:par>
                      </p:childTnLst>
                    </p:cTn>
                  </p:par>
                  <p:par>
                    <p:cTn id="58" fill="hold" nodeType="clickPar">
                      <p:stCondLst>
                        <p:cond delay="indefinite"/>
                      </p:stCondLst>
                      <p:childTnLst>
                        <p:par>
                          <p:cTn id="59" fill="hold" nodeType="withGroup">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22"/>
                                        </p:tgtEl>
                                        <p:attrNameLst>
                                          <p:attrName>style.visibility</p:attrName>
                                        </p:attrNameLst>
                                      </p:cBhvr>
                                      <p:to>
                                        <p:strVal val="visible"/>
                                      </p:to>
                                    </p:set>
                                    <p:animEffect transition="in" filter="fade">
                                      <p:cBhvr>
                                        <p:cTn id="62" dur="500"/>
                                        <p:tgtEl>
                                          <p:spTgt spid="22"/>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23"/>
                                        </p:tgtEl>
                                        <p:attrNameLst>
                                          <p:attrName>style.visibility</p:attrName>
                                        </p:attrNameLst>
                                      </p:cBhvr>
                                      <p:to>
                                        <p:strVal val="visible"/>
                                      </p:to>
                                    </p:set>
                                    <p:animEffect transition="in" filter="fade">
                                      <p:cBhvr>
                                        <p:cTn id="67" dur="500"/>
                                        <p:tgtEl>
                                          <p:spTgt spid="23"/>
                                        </p:tgtEl>
                                      </p:cBhvr>
                                    </p:animEffect>
                                  </p:childTnLst>
                                </p:cTn>
                              </p:par>
                            </p:childTnLst>
                          </p:cTn>
                        </p:par>
                      </p:childTnLst>
                    </p:cTn>
                  </p:par>
                  <p:par>
                    <p:cTn id="68" fill="hold" nodeType="clickPar">
                      <p:stCondLst>
                        <p:cond delay="indefinite"/>
                      </p:stCondLst>
                      <p:childTnLst>
                        <p:par>
                          <p:cTn id="69" fill="hold" nodeType="withGroup">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24"/>
                                        </p:tgtEl>
                                        <p:attrNameLst>
                                          <p:attrName>style.visibility</p:attrName>
                                        </p:attrNameLst>
                                      </p:cBhvr>
                                      <p:to>
                                        <p:strVal val="visible"/>
                                      </p:to>
                                    </p:set>
                                    <p:animEffect transition="in" filter="fade">
                                      <p:cBhvr>
                                        <p:cTn id="72" dur="500"/>
                                        <p:tgtEl>
                                          <p:spTgt spid="24"/>
                                        </p:tgtEl>
                                      </p:cBhvr>
                                    </p:animEffect>
                                  </p:childTnLst>
                                </p:cTn>
                              </p:par>
                            </p:childTnLst>
                          </p:cTn>
                        </p:par>
                      </p:childTnLst>
                    </p:cTn>
                  </p:par>
                  <p:par>
                    <p:cTn id="73" fill="hold" nodeType="clickPar">
                      <p:stCondLst>
                        <p:cond delay="indefinite"/>
                      </p:stCondLst>
                      <p:childTnLst>
                        <p:par>
                          <p:cTn id="74" fill="hold" nodeType="withGroup">
                            <p:stCondLst>
                              <p:cond delay="0"/>
                            </p:stCondLst>
                            <p:childTnLst>
                              <p:par>
                                <p:cTn id="75" presetID="10" presetClass="entr" presetSubtype="0" fill="hold" nodeType="clickEffect">
                                  <p:stCondLst>
                                    <p:cond delay="0"/>
                                  </p:stCondLst>
                                  <p:childTnLst>
                                    <p:set>
                                      <p:cBhvr>
                                        <p:cTn id="76" dur="1" fill="hold">
                                          <p:stCondLst>
                                            <p:cond delay="0"/>
                                          </p:stCondLst>
                                        </p:cTn>
                                        <p:tgtEl>
                                          <p:spTgt spid="8"/>
                                        </p:tgtEl>
                                        <p:attrNameLst>
                                          <p:attrName>style.visibility</p:attrName>
                                        </p:attrNameLst>
                                      </p:cBhvr>
                                      <p:to>
                                        <p:strVal val="visible"/>
                                      </p:to>
                                    </p:set>
                                    <p:animEffect transition="in" filter="fade">
                                      <p:cBhvr>
                                        <p:cTn id="77" dur="500"/>
                                        <p:tgtEl>
                                          <p:spTgt spid="8"/>
                                        </p:tgtEl>
                                      </p:cBhvr>
                                    </p:animEffect>
                                  </p:childTnLst>
                                </p:cTn>
                              </p:par>
                            </p:childTnLst>
                          </p:cTn>
                        </p:par>
                      </p:childTnLst>
                    </p:cTn>
                  </p:par>
                  <p:par>
                    <p:cTn id="78" fill="hold" nodeType="clickPar">
                      <p:stCondLst>
                        <p:cond delay="indefinite"/>
                      </p:stCondLst>
                      <p:childTnLst>
                        <p:par>
                          <p:cTn id="79" fill="hold" nodeType="withGroup">
                            <p:stCondLst>
                              <p:cond delay="0"/>
                            </p:stCondLst>
                            <p:childTnLst>
                              <p:par>
                                <p:cTn id="80" presetID="10" presetClass="entr" presetSubtype="0" fill="hold" nodeType="clickEffect">
                                  <p:stCondLst>
                                    <p:cond delay="0"/>
                                  </p:stCondLst>
                                  <p:childTnLst>
                                    <p:set>
                                      <p:cBhvr>
                                        <p:cTn id="81" dur="1" fill="hold">
                                          <p:stCondLst>
                                            <p:cond delay="0"/>
                                          </p:stCondLst>
                                        </p:cTn>
                                        <p:tgtEl>
                                          <p:spTgt spid="11"/>
                                        </p:tgtEl>
                                        <p:attrNameLst>
                                          <p:attrName>style.visibility</p:attrName>
                                        </p:attrNameLst>
                                      </p:cBhvr>
                                      <p:to>
                                        <p:strVal val="visible"/>
                                      </p:to>
                                    </p:set>
                                    <p:animEffect transition="in" filter="fade">
                                      <p:cBhvr>
                                        <p:cTn id="82" dur="500"/>
                                        <p:tgtEl>
                                          <p:spTgt spid="11"/>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25"/>
                                        </p:tgtEl>
                                        <p:attrNameLst>
                                          <p:attrName>style.visibility</p:attrName>
                                        </p:attrNameLst>
                                      </p:cBhvr>
                                      <p:to>
                                        <p:strVal val="visible"/>
                                      </p:to>
                                    </p:set>
                                    <p:animEffect transition="in" filter="fade">
                                      <p:cBhvr>
                                        <p:cTn id="85" dur="500"/>
                                        <p:tgtEl>
                                          <p:spTgt spid="25"/>
                                        </p:tgtEl>
                                      </p:cBhvr>
                                    </p:animEffect>
                                  </p:childTnLst>
                                </p:cTn>
                              </p:par>
                            </p:childTnLst>
                          </p:cTn>
                        </p:par>
                      </p:childTnLst>
                    </p:cTn>
                  </p:par>
                  <p:par>
                    <p:cTn id="86" fill="hold" nodeType="clickPar">
                      <p:stCondLst>
                        <p:cond delay="indefinite"/>
                      </p:stCondLst>
                      <p:childTnLst>
                        <p:par>
                          <p:cTn id="87" fill="hold" nodeType="withGroup">
                            <p:stCondLst>
                              <p:cond delay="0"/>
                            </p:stCondLst>
                            <p:childTnLst>
                              <p:par>
                                <p:cTn id="88" presetID="10" presetClass="entr" presetSubtype="0" fill="hold" grpId="1" nodeType="clickEffect">
                                  <p:stCondLst>
                                    <p:cond delay="0"/>
                                  </p:stCondLst>
                                  <p:childTnLst>
                                    <p:set>
                                      <p:cBhvr>
                                        <p:cTn id="89" dur="1" fill="hold">
                                          <p:stCondLst>
                                            <p:cond delay="0"/>
                                          </p:stCondLst>
                                        </p:cTn>
                                        <p:tgtEl>
                                          <p:spTgt spid="26"/>
                                        </p:tgtEl>
                                        <p:attrNameLst>
                                          <p:attrName>style.visibility</p:attrName>
                                        </p:attrNameLst>
                                      </p:cBhvr>
                                      <p:to>
                                        <p:strVal val="visible"/>
                                      </p:to>
                                    </p:set>
                                    <p:animEffect transition="in" filter="fade">
                                      <p:cBhvr>
                                        <p:cTn id="90" dur="500"/>
                                        <p:tgtEl>
                                          <p:spTgt spid="26"/>
                                        </p:tgtEl>
                                      </p:cBhvr>
                                    </p:animEffect>
                                  </p:childTnLst>
                                </p:cTn>
                              </p:par>
                              <p:par>
                                <p:cTn id="91" presetID="0" presetClass="path" presetSubtype="0" accel="50000" decel="50000" fill="hold" grpId="1" nodeType="withEffect">
                                  <p:stCondLst>
                                    <p:cond delay="0"/>
                                  </p:stCondLst>
                                  <p:childTnLst>
                                    <p:animMotion origin="layout" path="M -3.62626E-6 1.15224E-6 L -0.04359 0.11592 " pathEditMode="relative" rAng="0" ptsTypes="AA">
                                      <p:cBhvr>
                                        <p:cTn id="92" dur="2000" fill="hold"/>
                                        <p:tgtEl>
                                          <p:spTgt spid="22"/>
                                        </p:tgtEl>
                                        <p:attrNameLst>
                                          <p:attrName>ppt_x</p:attrName>
                                          <p:attrName>ppt_y</p:attrName>
                                        </p:attrNameLst>
                                      </p:cBhvr>
                                      <p:rCtr x="-2188" y="5784"/>
                                    </p:animMotion>
                                  </p:childTnLst>
                                </p:cTn>
                              </p:par>
                            </p:childTnLst>
                          </p:cTn>
                        </p:par>
                      </p:childTnLst>
                    </p:cTn>
                  </p:par>
                  <p:par>
                    <p:cTn id="93" fill="hold" nodeType="clickPar">
                      <p:stCondLst>
                        <p:cond delay="indefinite"/>
                      </p:stCondLst>
                      <p:childTnLst>
                        <p:par>
                          <p:cTn id="94" fill="hold" nodeType="withGroup">
                            <p:stCondLst>
                              <p:cond delay="0"/>
                            </p:stCondLst>
                            <p:childTnLst>
                              <p:par>
                                <p:cTn id="95" presetID="0" presetClass="path" presetSubtype="0" accel="50000" decel="50000" fill="hold" grpId="0" nodeType="clickEffect">
                                  <p:stCondLst>
                                    <p:cond delay="0"/>
                                  </p:stCondLst>
                                  <p:childTnLst>
                                    <p:animMotion origin="layout" path="M -2.20215E-6 4.65988E-6 L 0.00869 0.11314 " pathEditMode="relative" rAng="0" ptsTypes="AA">
                                      <p:cBhvr>
                                        <p:cTn id="96" dur="2000" fill="hold"/>
                                        <p:tgtEl>
                                          <p:spTgt spid="26"/>
                                        </p:tgtEl>
                                        <p:attrNameLst>
                                          <p:attrName>ppt_x</p:attrName>
                                          <p:attrName>ppt_y</p:attrName>
                                        </p:attrNameLst>
                                      </p:cBhvr>
                                      <p:rCtr x="434" y="5646"/>
                                    </p:animMotion>
                                  </p:childTnLst>
                                </p:cTn>
                              </p:par>
                            </p:childTnLst>
                          </p:cTn>
                        </p:par>
                      </p:childTnLst>
                    </p:cTn>
                  </p:par>
                  <p:par>
                    <p:cTn id="97" fill="hold" nodeType="clickPar">
                      <p:stCondLst>
                        <p:cond delay="indefinite"/>
                      </p:stCondLst>
                      <p:childTnLst>
                        <p:par>
                          <p:cTn id="98" fill="hold" nodeType="withGroup">
                            <p:stCondLst>
                              <p:cond delay="0"/>
                            </p:stCondLst>
                            <p:childTnLst>
                              <p:par>
                                <p:cTn id="99" presetID="10" presetClass="entr" presetSubtype="0" fill="hold" grpId="1" nodeType="clickEffect">
                                  <p:stCondLst>
                                    <p:cond delay="0"/>
                                  </p:stCondLst>
                                  <p:childTnLst>
                                    <p:set>
                                      <p:cBhvr>
                                        <p:cTn id="100" dur="1" fill="hold">
                                          <p:stCondLst>
                                            <p:cond delay="0"/>
                                          </p:stCondLst>
                                        </p:cTn>
                                        <p:tgtEl>
                                          <p:spTgt spid="28"/>
                                        </p:tgtEl>
                                        <p:attrNameLst>
                                          <p:attrName>style.visibility</p:attrName>
                                        </p:attrNameLst>
                                      </p:cBhvr>
                                      <p:to>
                                        <p:strVal val="visible"/>
                                      </p:to>
                                    </p:set>
                                    <p:animEffect transition="in" filter="fade">
                                      <p:cBhvr>
                                        <p:cTn id="101" dur="500"/>
                                        <p:tgtEl>
                                          <p:spTgt spid="28"/>
                                        </p:tgtEl>
                                      </p:cBhvr>
                                    </p:animEffect>
                                  </p:childTnLst>
                                </p:cTn>
                              </p:par>
                              <p:par>
                                <p:cTn id="102" presetID="0" presetClass="path" presetSubtype="0" accel="50000" decel="50000" fill="hold" grpId="0" nodeType="withEffect">
                                  <p:stCondLst>
                                    <p:cond delay="0"/>
                                  </p:stCondLst>
                                  <p:childTnLst>
                                    <p:animMotion origin="layout" path="M -1.3338E-6 4.72466E-6 L -0.10559 0.2714 " pathEditMode="relative" rAng="0" ptsTypes="AA">
                                      <p:cBhvr>
                                        <p:cTn id="103" dur="2000" fill="hold"/>
                                        <p:tgtEl>
                                          <p:spTgt spid="28"/>
                                        </p:tgtEl>
                                        <p:attrNameLst>
                                          <p:attrName>ppt_x</p:attrName>
                                          <p:attrName>ppt_y</p:attrName>
                                        </p:attrNameLst>
                                      </p:cBhvr>
                                      <p:rCtr x="-5280" y="13559"/>
                                    </p:animMotion>
                                  </p:childTnLst>
                                </p:cTn>
                              </p:par>
                              <p:par>
                                <p:cTn id="104" presetID="10" presetClass="entr" presetSubtype="0" fill="hold" grpId="1" nodeType="withEffect">
                                  <p:stCondLst>
                                    <p:cond delay="0"/>
                                  </p:stCondLst>
                                  <p:childTnLst>
                                    <p:set>
                                      <p:cBhvr>
                                        <p:cTn id="105" dur="1" fill="hold">
                                          <p:stCondLst>
                                            <p:cond delay="0"/>
                                          </p:stCondLst>
                                        </p:cTn>
                                        <p:tgtEl>
                                          <p:spTgt spid="27"/>
                                        </p:tgtEl>
                                        <p:attrNameLst>
                                          <p:attrName>style.visibility</p:attrName>
                                        </p:attrNameLst>
                                      </p:cBhvr>
                                      <p:to>
                                        <p:strVal val="visible"/>
                                      </p:to>
                                    </p:set>
                                    <p:animEffect transition="in" filter="fade">
                                      <p:cBhvr>
                                        <p:cTn id="106" dur="500"/>
                                        <p:tgtEl>
                                          <p:spTgt spid="27"/>
                                        </p:tgtEl>
                                      </p:cBhvr>
                                    </p:animEffect>
                                  </p:childTnLst>
                                </p:cTn>
                              </p:par>
                              <p:par>
                                <p:cTn id="107" presetID="0" presetClass="path" presetSubtype="0" accel="50000" decel="50000" fill="hold" grpId="0" nodeType="withEffect">
                                  <p:stCondLst>
                                    <p:cond delay="0"/>
                                  </p:stCondLst>
                                  <p:childTnLst>
                                    <p:animMotion origin="layout" path="M -3.99097E-6 -2.90606E-6 L 0.14971 0.27326 " pathEditMode="relative" rAng="0" ptsTypes="AA">
                                      <p:cBhvr>
                                        <p:cTn id="108" dur="2000" fill="hold"/>
                                        <p:tgtEl>
                                          <p:spTgt spid="27"/>
                                        </p:tgtEl>
                                        <p:attrNameLst>
                                          <p:attrName>ppt_x</p:attrName>
                                          <p:attrName>ppt_y</p:attrName>
                                        </p:attrNameLst>
                                      </p:cBhvr>
                                      <p:rCtr x="7485" y="1365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6" grpId="1"/>
      <p:bldP spid="5" grpId="0" build="p" bldLvl="5"/>
      <p:bldP spid="14" grpId="0"/>
      <p:bldP spid="15" grpId="0"/>
      <p:bldP spid="16" grpId="0"/>
      <p:bldP spid="19" grpId="0"/>
      <p:bldP spid="21" grpId="0"/>
      <p:bldP spid="20" grpId="0"/>
      <p:bldP spid="22" grpId="0"/>
      <p:bldP spid="22" grpId="1"/>
      <p:bldP spid="24" grpId="0"/>
      <p:bldP spid="23" grpId="0"/>
      <p:bldP spid="25" grpId="0"/>
      <p:bldP spid="27" grpId="0"/>
      <p:bldP spid="27" grpId="1"/>
      <p:bldP spid="28" grpId="0"/>
      <p:bldP spid="28" grpId="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Unit 4</a:t>
            </a:r>
          </a:p>
        </p:txBody>
      </p:sp>
    </p:spTree>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801"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447800"/>
            <a:ext cx="9061450" cy="541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itle 2"/>
          <p:cNvSpPr>
            <a:spLocks noGrp="1"/>
          </p:cNvSpPr>
          <p:nvPr>
            <p:ph type="title"/>
          </p:nvPr>
        </p:nvSpPr>
        <p:spPr/>
        <p:txBody>
          <a:bodyPr/>
          <a:lstStyle/>
          <a:p>
            <a:pPr>
              <a:defRPr/>
            </a:pPr>
            <a:r>
              <a:rPr lang="en-US" dirty="0"/>
              <a:t>rocket-height</a:t>
            </a:r>
          </a:p>
        </p:txBody>
      </p:sp>
      <p:sp>
        <p:nvSpPr>
          <p:cNvPr id="31" name="TextBox 30"/>
          <p:cNvSpPr txBox="1">
            <a:spLocks noChangeArrowheads="1"/>
          </p:cNvSpPr>
          <p:nvPr/>
        </p:nvSpPr>
        <p:spPr bwMode="auto">
          <a:xfrm>
            <a:off x="369888" y="3740150"/>
            <a:ext cx="18288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800">
                <a:solidFill>
                  <a:schemeClr val="bg1"/>
                </a:solidFill>
                <a:latin typeface="Comic Sans MS" charset="0"/>
              </a:rPr>
              <a:t>rocket-height</a:t>
            </a:r>
          </a:p>
        </p:txBody>
      </p:sp>
      <p:sp>
        <p:nvSpPr>
          <p:cNvPr id="33" name="TextBox 32"/>
          <p:cNvSpPr txBox="1">
            <a:spLocks noChangeArrowheads="1"/>
          </p:cNvSpPr>
          <p:nvPr/>
        </p:nvSpPr>
        <p:spPr bwMode="auto">
          <a:xfrm>
            <a:off x="3124200" y="3733800"/>
            <a:ext cx="18288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800">
                <a:solidFill>
                  <a:schemeClr val="bg1"/>
                </a:solidFill>
                <a:latin typeface="Comic Sans MS" charset="0"/>
              </a:rPr>
              <a:t>Number</a:t>
            </a:r>
          </a:p>
        </p:txBody>
      </p:sp>
      <p:sp>
        <p:nvSpPr>
          <p:cNvPr id="34" name="TextBox 33"/>
          <p:cNvSpPr txBox="1">
            <a:spLocks noChangeArrowheads="1"/>
          </p:cNvSpPr>
          <p:nvPr/>
        </p:nvSpPr>
        <p:spPr bwMode="auto">
          <a:xfrm>
            <a:off x="6858000" y="3733800"/>
            <a:ext cx="13716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800">
                <a:solidFill>
                  <a:schemeClr val="bg1"/>
                </a:solidFill>
                <a:latin typeface="Comic Sans MS" charset="0"/>
              </a:rPr>
              <a:t>Number</a:t>
            </a:r>
          </a:p>
        </p:txBody>
      </p:sp>
      <p:sp>
        <p:nvSpPr>
          <p:cNvPr id="36" name="TextBox 35"/>
          <p:cNvSpPr txBox="1">
            <a:spLocks noChangeArrowheads="1"/>
          </p:cNvSpPr>
          <p:nvPr/>
        </p:nvSpPr>
        <p:spPr bwMode="auto">
          <a:xfrm>
            <a:off x="381000" y="4354513"/>
            <a:ext cx="82296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800">
                <a:solidFill>
                  <a:schemeClr val="bg1"/>
                </a:solidFill>
                <a:latin typeface="Comic Sans MS" charset="0"/>
              </a:rPr>
              <a:t>Given the number of seconds, how high is a rocket, traveling at 7m/s? </a:t>
            </a:r>
          </a:p>
        </p:txBody>
      </p:sp>
      <p:sp>
        <p:nvSpPr>
          <p:cNvPr id="38" name="TextBox 37"/>
          <p:cNvSpPr txBox="1">
            <a:spLocks noChangeArrowheads="1"/>
          </p:cNvSpPr>
          <p:nvPr/>
        </p:nvSpPr>
        <p:spPr bwMode="auto">
          <a:xfrm>
            <a:off x="369888" y="3732213"/>
            <a:ext cx="18288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800">
                <a:solidFill>
                  <a:schemeClr val="bg1"/>
                </a:solidFill>
                <a:latin typeface="Comic Sans MS" charset="0"/>
              </a:rPr>
              <a:t>rocket-height</a:t>
            </a:r>
          </a:p>
        </p:txBody>
      </p:sp>
      <p:cxnSp>
        <p:nvCxnSpPr>
          <p:cNvPr id="17" name="Straight Arrow Connector 16"/>
          <p:cNvCxnSpPr>
            <a:cxnSpLocks noChangeShapeType="1"/>
          </p:cNvCxnSpPr>
          <p:nvPr/>
        </p:nvCxnSpPr>
        <p:spPr bwMode="auto">
          <a:xfrm>
            <a:off x="3505200" y="4114800"/>
            <a:ext cx="304800" cy="1447800"/>
          </a:xfrm>
          <a:prstGeom prst="straightConnector1">
            <a:avLst/>
          </a:prstGeom>
          <a:noFill/>
          <a:ln w="25400">
            <a:solidFill>
              <a:schemeClr val="accent2"/>
            </a:solidFill>
            <a:round/>
            <a:headEnd/>
            <a:tailEnd type="arrow" w="med" len="med"/>
          </a:ln>
          <a:effectLst>
            <a:outerShdw blurRad="76200" dist="50800" dir="5400000" rotWithShape="0">
              <a:srgbClr val="4E3B30">
                <a:alpha val="59998"/>
              </a:srgbClr>
            </a:outerShdw>
          </a:effectLst>
          <a:extLst>
            <a:ext uri="{909E8E84-426E-40DD-AFC4-6F175D3DCCD1}">
              <a14:hiddenFill xmlns:a14="http://schemas.microsoft.com/office/drawing/2010/main">
                <a:noFill/>
              </a14:hiddenFill>
            </a:ext>
          </a:extLst>
        </p:spPr>
      </p:cxnSp>
      <p:cxnSp>
        <p:nvCxnSpPr>
          <p:cNvPr id="40" name="Straight Arrow Connector 39"/>
          <p:cNvCxnSpPr>
            <a:cxnSpLocks noChangeShapeType="1"/>
          </p:cNvCxnSpPr>
          <p:nvPr/>
        </p:nvCxnSpPr>
        <p:spPr bwMode="auto">
          <a:xfrm flipH="1">
            <a:off x="6477000" y="4724400"/>
            <a:ext cx="533400" cy="838200"/>
          </a:xfrm>
          <a:prstGeom prst="straightConnector1">
            <a:avLst/>
          </a:prstGeom>
          <a:noFill/>
          <a:ln w="25400">
            <a:solidFill>
              <a:schemeClr val="accent2"/>
            </a:solidFill>
            <a:round/>
            <a:headEnd/>
            <a:tailEnd type="arrow" w="med" len="med"/>
          </a:ln>
          <a:effectLst>
            <a:outerShdw blurRad="76200" dist="50800" dir="5400000" rotWithShape="0">
              <a:srgbClr val="4E3B30">
                <a:alpha val="59998"/>
              </a:srgbClr>
            </a:outerShdw>
          </a:effectLst>
          <a:extLst>
            <a:ext uri="{909E8E84-426E-40DD-AFC4-6F175D3DCCD1}">
              <a14:hiddenFill xmlns:a14="http://schemas.microsoft.com/office/drawing/2010/main">
                <a:noFill/>
              </a14:hiddenFill>
            </a:ext>
          </a:extLst>
        </p:spPr>
      </p:cxnSp>
      <p:sp>
        <p:nvSpPr>
          <p:cNvPr id="44" name="TextBox 43"/>
          <p:cNvSpPr txBox="1">
            <a:spLocks noChangeArrowheads="1"/>
          </p:cNvSpPr>
          <p:nvPr/>
        </p:nvSpPr>
        <p:spPr bwMode="auto">
          <a:xfrm>
            <a:off x="3048000" y="5649913"/>
            <a:ext cx="9906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lgn="r">
              <a:spcBef>
                <a:spcPct val="0"/>
              </a:spcBef>
              <a:buClrTx/>
              <a:buSzTx/>
              <a:buFontTx/>
              <a:buNone/>
            </a:pPr>
            <a:r>
              <a:rPr lang="en-US" altLang="en-US" sz="1800">
                <a:solidFill>
                  <a:schemeClr val="bg1"/>
                </a:solidFill>
                <a:latin typeface="Comic Sans MS" charset="0"/>
              </a:rPr>
              <a:t>15</a:t>
            </a:r>
          </a:p>
        </p:txBody>
      </p:sp>
      <p:sp>
        <p:nvSpPr>
          <p:cNvPr id="45" name="TextBox 44"/>
          <p:cNvSpPr txBox="1">
            <a:spLocks noChangeArrowheads="1"/>
          </p:cNvSpPr>
          <p:nvPr/>
        </p:nvSpPr>
        <p:spPr bwMode="auto">
          <a:xfrm>
            <a:off x="5867400" y="5638800"/>
            <a:ext cx="18288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800">
                <a:solidFill>
                  <a:schemeClr val="bg1"/>
                </a:solidFill>
                <a:latin typeface="Comic Sans MS" charset="0"/>
              </a:rPr>
              <a:t>105  </a:t>
            </a:r>
            <a:endParaRPr lang="en-US" altLang="en-US" sz="1400">
              <a:solidFill>
                <a:schemeClr val="bg1"/>
              </a:solidFill>
              <a:latin typeface="Comic Sans MS" charset="0"/>
            </a:endParaRPr>
          </a:p>
        </p:txBody>
      </p:sp>
      <p:sp>
        <p:nvSpPr>
          <p:cNvPr id="46" name="TextBox 45"/>
          <p:cNvSpPr txBox="1">
            <a:spLocks noChangeArrowheads="1"/>
          </p:cNvSpPr>
          <p:nvPr/>
        </p:nvSpPr>
        <p:spPr bwMode="auto">
          <a:xfrm>
            <a:off x="5791200" y="5649913"/>
            <a:ext cx="1828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800">
                <a:solidFill>
                  <a:schemeClr val="bg1"/>
                </a:solidFill>
                <a:latin typeface="Comic Sans MS" charset="0"/>
              </a:rPr>
              <a:t>(*   7   15)  </a:t>
            </a:r>
            <a:endParaRPr lang="en-US" altLang="en-US" sz="1400">
              <a:solidFill>
                <a:schemeClr val="bg1"/>
              </a:solidFill>
              <a:latin typeface="Comic Sans MS" charset="0"/>
            </a:endParaRPr>
          </a:p>
        </p:txBody>
      </p:sp>
      <p:sp>
        <p:nvSpPr>
          <p:cNvPr id="47" name="TextBox 46"/>
          <p:cNvSpPr txBox="1">
            <a:spLocks noChangeArrowheads="1"/>
          </p:cNvSpPr>
          <p:nvPr/>
        </p:nvSpPr>
        <p:spPr bwMode="auto">
          <a:xfrm>
            <a:off x="5791200" y="6248400"/>
            <a:ext cx="18288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800">
                <a:solidFill>
                  <a:schemeClr val="bg1"/>
                </a:solidFill>
                <a:latin typeface="Comic Sans MS" charset="0"/>
              </a:rPr>
              <a:t>(*   7   289)  </a:t>
            </a:r>
            <a:endParaRPr lang="en-US" altLang="en-US" sz="1400">
              <a:solidFill>
                <a:schemeClr val="bg1"/>
              </a:solidFill>
              <a:latin typeface="Comic Sans MS" charset="0"/>
            </a:endParaRPr>
          </a:p>
        </p:txBody>
      </p:sp>
      <p:sp>
        <p:nvSpPr>
          <p:cNvPr id="48" name="TextBox 47"/>
          <p:cNvSpPr txBox="1">
            <a:spLocks noChangeArrowheads="1"/>
          </p:cNvSpPr>
          <p:nvPr/>
        </p:nvSpPr>
        <p:spPr bwMode="auto">
          <a:xfrm>
            <a:off x="1219200" y="6248400"/>
            <a:ext cx="35052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800">
                <a:solidFill>
                  <a:schemeClr val="bg1"/>
                </a:solidFill>
                <a:latin typeface="Comic Sans MS" charset="0"/>
              </a:rPr>
              <a:t>rocket-height            289      </a:t>
            </a:r>
          </a:p>
        </p:txBody>
      </p:sp>
      <p:grpSp>
        <p:nvGrpSpPr>
          <p:cNvPr id="54" name="Group 53"/>
          <p:cNvGrpSpPr>
            <a:grpSpLocks/>
          </p:cNvGrpSpPr>
          <p:nvPr/>
        </p:nvGrpSpPr>
        <p:grpSpPr bwMode="auto">
          <a:xfrm>
            <a:off x="3581400" y="5638800"/>
            <a:ext cx="3470275" cy="990600"/>
            <a:chOff x="1905000" y="4572000"/>
            <a:chExt cx="1935773" cy="990600"/>
          </a:xfrm>
        </p:grpSpPr>
        <p:sp>
          <p:nvSpPr>
            <p:cNvPr id="49" name="Rectangle 48"/>
            <p:cNvSpPr>
              <a:spLocks noChangeArrowheads="1"/>
            </p:cNvSpPr>
            <p:nvPr/>
          </p:nvSpPr>
          <p:spPr bwMode="auto">
            <a:xfrm>
              <a:off x="3562716" y="5181600"/>
              <a:ext cx="278057" cy="381000"/>
            </a:xfrm>
            <a:prstGeom prst="rect">
              <a:avLst/>
            </a:prstGeom>
            <a:solidFill>
              <a:srgbClr val="FF1200">
                <a:alpha val="45097"/>
              </a:srgbClr>
            </a:solidFill>
            <a:ln w="10000">
              <a:solidFill>
                <a:schemeClr val="tx1"/>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51" name="Rectangle 50"/>
            <p:cNvSpPr>
              <a:spLocks noChangeArrowheads="1"/>
            </p:cNvSpPr>
            <p:nvPr/>
          </p:nvSpPr>
          <p:spPr bwMode="auto">
            <a:xfrm>
              <a:off x="3575999" y="4572000"/>
              <a:ext cx="170022" cy="381000"/>
            </a:xfrm>
            <a:prstGeom prst="rect">
              <a:avLst/>
            </a:prstGeom>
            <a:solidFill>
              <a:srgbClr val="FF1200">
                <a:alpha val="45097"/>
              </a:srgbClr>
            </a:solidFill>
            <a:ln w="10000">
              <a:solidFill>
                <a:schemeClr val="tx1"/>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52" name="Rectangle 51"/>
            <p:cNvSpPr>
              <a:spLocks noChangeArrowheads="1"/>
            </p:cNvSpPr>
            <p:nvPr/>
          </p:nvSpPr>
          <p:spPr bwMode="auto">
            <a:xfrm>
              <a:off x="1905000" y="4572000"/>
              <a:ext cx="408231" cy="381000"/>
            </a:xfrm>
            <a:prstGeom prst="rect">
              <a:avLst/>
            </a:prstGeom>
            <a:solidFill>
              <a:srgbClr val="FF1200">
                <a:alpha val="45097"/>
              </a:srgbClr>
            </a:solidFill>
            <a:ln w="10000">
              <a:solidFill>
                <a:schemeClr val="tx1"/>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53" name="Rectangle 52"/>
            <p:cNvSpPr>
              <a:spLocks noChangeArrowheads="1"/>
            </p:cNvSpPr>
            <p:nvPr/>
          </p:nvSpPr>
          <p:spPr bwMode="auto">
            <a:xfrm>
              <a:off x="1918283" y="5181600"/>
              <a:ext cx="407345" cy="381000"/>
            </a:xfrm>
            <a:prstGeom prst="rect">
              <a:avLst/>
            </a:prstGeom>
            <a:solidFill>
              <a:srgbClr val="FF1200">
                <a:alpha val="45097"/>
              </a:srgbClr>
            </a:solidFill>
            <a:ln w="10000">
              <a:solidFill>
                <a:schemeClr val="tx1"/>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grpSp>
      <p:sp>
        <p:nvSpPr>
          <p:cNvPr id="76816"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916DE8A5-3B2D-F44D-B5DA-ED369A8881AA}" type="slidenum">
              <a:rPr lang="en-US" altLang="en-US" sz="1200">
                <a:solidFill>
                  <a:srgbClr val="D38E27"/>
                </a:solidFill>
                <a:latin typeface="Arial" charset="0"/>
              </a:rPr>
              <a:pPr>
                <a:spcBef>
                  <a:spcPct val="0"/>
                </a:spcBef>
                <a:buClrTx/>
                <a:buSzTx/>
                <a:buFontTx/>
                <a:buNone/>
              </a:pPr>
              <a:t>39</a:t>
            </a:fld>
            <a:endParaRPr lang="en-US" altLang="en-US" sz="1200">
              <a:solidFill>
                <a:srgbClr val="D38E27"/>
              </a:solidFill>
              <a:latin typeface="Arial" charset="0"/>
            </a:endParaRPr>
          </a:p>
        </p:txBody>
      </p:sp>
      <p:grpSp>
        <p:nvGrpSpPr>
          <p:cNvPr id="22" name="Group 21"/>
          <p:cNvGrpSpPr>
            <a:grpSpLocks/>
          </p:cNvGrpSpPr>
          <p:nvPr/>
        </p:nvGrpSpPr>
        <p:grpSpPr bwMode="auto">
          <a:xfrm>
            <a:off x="4419600" y="5029200"/>
            <a:ext cx="1600200" cy="533400"/>
            <a:chOff x="4267200" y="4343400"/>
            <a:chExt cx="1600200" cy="533400"/>
          </a:xfrm>
        </p:grpSpPr>
        <p:sp>
          <p:nvSpPr>
            <p:cNvPr id="23" name="Oval Callout 22"/>
            <p:cNvSpPr/>
            <p:nvPr/>
          </p:nvSpPr>
          <p:spPr>
            <a:xfrm>
              <a:off x="4343400" y="4343400"/>
              <a:ext cx="1295400" cy="533400"/>
            </a:xfrm>
            <a:prstGeom prst="wedgeEllipseCallout">
              <a:avLst>
                <a:gd name="adj1" fmla="val -73020"/>
                <a:gd name="adj2" fmla="val 69449"/>
              </a:avLst>
            </a:prstGeom>
            <a:ln>
              <a:noFill/>
            </a:ln>
          </p:spPr>
          <p:style>
            <a:lnRef idx="1">
              <a:schemeClr val="accent2"/>
            </a:lnRef>
            <a:fillRef idx="3">
              <a:schemeClr val="accent2"/>
            </a:fillRef>
            <a:effectRef idx="2">
              <a:schemeClr val="accent2"/>
            </a:effectRef>
            <a:fontRef idx="minor">
              <a:schemeClr val="lt1"/>
            </a:fontRef>
          </p:style>
          <p:txBody>
            <a:bodyPr anchor="ctr"/>
            <a:lstStyle/>
            <a:p>
              <a:pPr algn="ctr">
                <a:defRPr/>
              </a:pPr>
              <a:r>
                <a:rPr lang="en-US" sz="1800" dirty="0"/>
                <a:t>radius</a:t>
              </a:r>
            </a:p>
          </p:txBody>
        </p:sp>
        <p:sp>
          <p:nvSpPr>
            <p:cNvPr id="24" name="Oval Callout 23"/>
            <p:cNvSpPr/>
            <p:nvPr/>
          </p:nvSpPr>
          <p:spPr>
            <a:xfrm>
              <a:off x="4267200" y="4343400"/>
              <a:ext cx="1600200" cy="533400"/>
            </a:xfrm>
            <a:prstGeom prst="wedgeEllipseCallout">
              <a:avLst>
                <a:gd name="adj1" fmla="val 90871"/>
                <a:gd name="adj2" fmla="val 62500"/>
              </a:avLst>
            </a:prstGeom>
            <a:ln>
              <a:noFill/>
            </a:ln>
          </p:spPr>
          <p:style>
            <a:lnRef idx="1">
              <a:schemeClr val="accent2"/>
            </a:lnRef>
            <a:fillRef idx="3">
              <a:schemeClr val="accent2"/>
            </a:fillRef>
            <a:effectRef idx="2">
              <a:schemeClr val="accent2"/>
            </a:effectRef>
            <a:fontRef idx="minor">
              <a:schemeClr val="lt1"/>
            </a:fontRef>
          </p:style>
          <p:txBody>
            <a:bodyPr lIns="0" rIns="0" anchor="ctr"/>
            <a:lstStyle/>
            <a:p>
              <a:pPr algn="ctr">
                <a:defRPr/>
              </a:pPr>
              <a:r>
                <a:rPr lang="en-US" sz="2200" dirty="0">
                  <a:latin typeface="Comic Sans MS"/>
                  <a:cs typeface="Comic Sans MS"/>
                </a:rPr>
                <a:t>seconds</a:t>
              </a:r>
            </a:p>
          </p:txBody>
        </p:sp>
      </p:grpSp>
      <p:sp>
        <p:nvSpPr>
          <p:cNvPr id="2" name="Rectangle 1"/>
          <p:cNvSpPr/>
          <p:nvPr/>
        </p:nvSpPr>
        <p:spPr>
          <a:xfrm>
            <a:off x="152400" y="2262850"/>
            <a:ext cx="8458200" cy="762000"/>
          </a:xfrm>
          <a:prstGeom prst="rect">
            <a:avLst/>
          </a:prstGeom>
          <a:solidFill>
            <a:schemeClr val="tx1"/>
          </a:solidFill>
          <a:ln>
            <a:noFill/>
          </a:ln>
          <a:effectLst/>
          <a:scene3d>
            <a:camera prst="orthographicFront">
              <a:rot lat="0" lon="0" rev="0"/>
            </a:camera>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defRPr/>
            </a:pPr>
            <a:endParaRPr lang="en-US">
              <a:solidFill>
                <a:srgbClr val="FFFFFF"/>
              </a:solidFill>
              <a:latin typeface="Franklin Gothic Book" charset="0"/>
            </a:endParaRPr>
          </a:p>
        </p:txBody>
      </p:sp>
      <p:sp>
        <p:nvSpPr>
          <p:cNvPr id="26" name="Rectangle 25"/>
          <p:cNvSpPr/>
          <p:nvPr/>
        </p:nvSpPr>
        <p:spPr>
          <a:xfrm>
            <a:off x="152400" y="3733799"/>
            <a:ext cx="8458200" cy="1208087"/>
          </a:xfrm>
          <a:prstGeom prst="rect">
            <a:avLst/>
          </a:prstGeom>
          <a:solidFill>
            <a:schemeClr val="tx1"/>
          </a:solidFill>
          <a:ln>
            <a:noFill/>
          </a:ln>
          <a:effectLst/>
          <a:scene3d>
            <a:camera prst="orthographicFront">
              <a:rot lat="0" lon="0" rev="0"/>
            </a:camera>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defRPr/>
            </a:pPr>
            <a:endParaRPr lang="en-US">
              <a:solidFill>
                <a:srgbClr val="FFFFFF"/>
              </a:solidFill>
              <a:latin typeface="Franklin Gothic Book"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fade">
                                      <p:cBhvr>
                                        <p:cTn id="12" dur="500"/>
                                        <p:tgtEl>
                                          <p:spTgt spid="3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4"/>
                                        </p:tgtEl>
                                        <p:attrNameLst>
                                          <p:attrName>style.visibility</p:attrName>
                                        </p:attrNameLst>
                                      </p:cBhvr>
                                      <p:to>
                                        <p:strVal val="visible"/>
                                      </p:to>
                                    </p:set>
                                    <p:animEffect transition="in" filter="fade">
                                      <p:cBhvr>
                                        <p:cTn id="17" dur="500"/>
                                        <p:tgtEl>
                                          <p:spTgt spid="34"/>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6"/>
                                        </p:tgtEl>
                                        <p:attrNameLst>
                                          <p:attrName>style.visibility</p:attrName>
                                        </p:attrNameLst>
                                      </p:cBhvr>
                                      <p:to>
                                        <p:strVal val="visible"/>
                                      </p:to>
                                    </p:set>
                                    <p:animEffect transition="in" filter="fade">
                                      <p:cBhvr>
                                        <p:cTn id="22" dur="500"/>
                                        <p:tgtEl>
                                          <p:spTgt spid="36"/>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fade">
                                      <p:cBhvr>
                                        <p:cTn id="27" dur="500"/>
                                        <p:tgtEl>
                                          <p:spTgt spid="2"/>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8"/>
                                        </p:tgtEl>
                                        <p:attrNameLst>
                                          <p:attrName>style.visibility</p:attrName>
                                        </p:attrNameLst>
                                      </p:cBhvr>
                                      <p:to>
                                        <p:strVal val="visible"/>
                                      </p:to>
                                    </p:set>
                                    <p:animEffect transition="in" filter="fade">
                                      <p:cBhvr>
                                        <p:cTn id="32" dur="500"/>
                                        <p:tgtEl>
                                          <p:spTgt spid="38"/>
                                        </p:tgtEl>
                                      </p:cBhvr>
                                    </p:animEffect>
                                  </p:childTnLst>
                                </p:cTn>
                              </p:par>
                              <p:par>
                                <p:cTn id="33" presetID="0" presetClass="path" presetSubtype="0" accel="50000" decel="50000" fill="hold" grpId="1" nodeType="withEffect">
                                  <p:stCondLst>
                                    <p:cond delay="0"/>
                                  </p:stCondLst>
                                  <p:childTnLst>
                                    <p:animMotion origin="layout" path="M -4.57877E-6 0.00717 L 0.08321 0.28066 " pathEditMode="relative" rAng="0" ptsTypes="AA">
                                      <p:cBhvr>
                                        <p:cTn id="34" dur="2000" fill="hold"/>
                                        <p:tgtEl>
                                          <p:spTgt spid="38"/>
                                        </p:tgtEl>
                                        <p:attrNameLst>
                                          <p:attrName>ppt_x</p:attrName>
                                          <p:attrName>ppt_y</p:attrName>
                                        </p:attrNameLst>
                                      </p:cBhvr>
                                      <p:rCtr x="4151" y="13674"/>
                                    </p:animMotion>
                                  </p:childTnLst>
                                </p:cTn>
                              </p:par>
                            </p:childTnLst>
                          </p:cTn>
                        </p:par>
                      </p:childTnLst>
                    </p:cTn>
                  </p:par>
                  <p:par>
                    <p:cTn id="35" fill="hold" nodeType="clickPar">
                      <p:stCondLst>
                        <p:cond delay="indefinite"/>
                      </p:stCondLst>
                      <p:childTnLst>
                        <p:par>
                          <p:cTn id="36" fill="hold" nodeType="withGroup">
                            <p:stCondLst>
                              <p:cond delay="0"/>
                            </p:stCondLst>
                            <p:childTnLst>
                              <p:par>
                                <p:cTn id="37" presetID="10" presetClass="entr" presetSubtype="0" fill="hold" nodeType="click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fade">
                                      <p:cBhvr>
                                        <p:cTn id="39" dur="500"/>
                                        <p:tgtEl>
                                          <p:spTgt spid="17"/>
                                        </p:tgtEl>
                                      </p:cBhvr>
                                    </p:animEffect>
                                  </p:childTnLst>
                                </p:cTn>
                              </p:par>
                            </p:childTnLst>
                          </p:cTn>
                        </p:par>
                      </p:childTnLst>
                    </p:cTn>
                  </p:par>
                  <p:par>
                    <p:cTn id="40" fill="hold" nodeType="clickPar">
                      <p:stCondLst>
                        <p:cond delay="indefinite"/>
                      </p:stCondLst>
                      <p:childTnLst>
                        <p:par>
                          <p:cTn id="41" fill="hold" nodeType="withGroup">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44"/>
                                        </p:tgtEl>
                                        <p:attrNameLst>
                                          <p:attrName>style.visibility</p:attrName>
                                        </p:attrNameLst>
                                      </p:cBhvr>
                                      <p:to>
                                        <p:strVal val="visible"/>
                                      </p:to>
                                    </p:set>
                                    <p:animEffect transition="in" filter="fade">
                                      <p:cBhvr>
                                        <p:cTn id="44" dur="500"/>
                                        <p:tgtEl>
                                          <p:spTgt spid="44"/>
                                        </p:tgtEl>
                                      </p:cBhvr>
                                    </p:animEffect>
                                  </p:childTnLst>
                                </p:cTn>
                              </p:par>
                            </p:childTnLst>
                          </p:cTn>
                        </p:par>
                      </p:childTnLst>
                    </p:cTn>
                  </p:par>
                  <p:par>
                    <p:cTn id="45" fill="hold" nodeType="clickPar">
                      <p:stCondLst>
                        <p:cond delay="indefinite"/>
                      </p:stCondLst>
                      <p:childTnLst>
                        <p:par>
                          <p:cTn id="46" fill="hold" nodeType="withGroup">
                            <p:stCondLst>
                              <p:cond delay="0"/>
                            </p:stCondLst>
                            <p:childTnLst>
                              <p:par>
                                <p:cTn id="47" presetID="10" presetClass="exit" presetSubtype="0" fill="hold" nodeType="clickEffect">
                                  <p:stCondLst>
                                    <p:cond delay="0"/>
                                  </p:stCondLst>
                                  <p:childTnLst>
                                    <p:animEffect transition="out" filter="fade">
                                      <p:cBhvr>
                                        <p:cTn id="48" dur="500"/>
                                        <p:tgtEl>
                                          <p:spTgt spid="17"/>
                                        </p:tgtEl>
                                      </p:cBhvr>
                                    </p:animEffect>
                                    <p:set>
                                      <p:cBhvr>
                                        <p:cTn id="49" dur="1" fill="hold">
                                          <p:stCondLst>
                                            <p:cond delay="499"/>
                                          </p:stCondLst>
                                        </p:cTn>
                                        <p:tgtEl>
                                          <p:spTgt spid="17"/>
                                        </p:tgtEl>
                                        <p:attrNameLst>
                                          <p:attrName>style.visibility</p:attrName>
                                        </p:attrNameLst>
                                      </p:cBhvr>
                                      <p:to>
                                        <p:strVal val="hidden"/>
                                      </p:to>
                                    </p:set>
                                  </p:childTnLst>
                                </p:cTn>
                              </p:par>
                            </p:childTnLst>
                          </p:cTn>
                        </p:par>
                      </p:childTnLst>
                    </p:cTn>
                  </p:par>
                  <p:par>
                    <p:cTn id="50" fill="hold" nodeType="clickPar">
                      <p:stCondLst>
                        <p:cond delay="indefinite"/>
                      </p:stCondLst>
                      <p:childTnLst>
                        <p:par>
                          <p:cTn id="51" fill="hold" nodeType="withGroup">
                            <p:stCondLst>
                              <p:cond delay="0"/>
                            </p:stCondLst>
                            <p:childTnLst>
                              <p:par>
                                <p:cTn id="52" presetID="10" presetClass="entr" presetSubtype="0" fill="hold" nodeType="clickEffect">
                                  <p:stCondLst>
                                    <p:cond delay="0"/>
                                  </p:stCondLst>
                                  <p:childTnLst>
                                    <p:set>
                                      <p:cBhvr>
                                        <p:cTn id="53" dur="1" fill="hold">
                                          <p:stCondLst>
                                            <p:cond delay="0"/>
                                          </p:stCondLst>
                                        </p:cTn>
                                        <p:tgtEl>
                                          <p:spTgt spid="40"/>
                                        </p:tgtEl>
                                        <p:attrNameLst>
                                          <p:attrName>style.visibility</p:attrName>
                                        </p:attrNameLst>
                                      </p:cBhvr>
                                      <p:to>
                                        <p:strVal val="visible"/>
                                      </p:to>
                                    </p:set>
                                    <p:animEffect transition="in" filter="fade">
                                      <p:cBhvr>
                                        <p:cTn id="54" dur="500"/>
                                        <p:tgtEl>
                                          <p:spTgt spid="40"/>
                                        </p:tgtEl>
                                      </p:cBhvr>
                                    </p:animEffect>
                                  </p:childTnLst>
                                </p:cTn>
                              </p:par>
                            </p:childTnLst>
                          </p:cTn>
                        </p:par>
                      </p:childTnLst>
                    </p:cTn>
                  </p:par>
                  <p:par>
                    <p:cTn id="55" fill="hold" nodeType="clickPar">
                      <p:stCondLst>
                        <p:cond delay="indefinite"/>
                      </p:stCondLst>
                      <p:childTnLst>
                        <p:par>
                          <p:cTn id="56" fill="hold" nodeType="withGroup">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45"/>
                                        </p:tgtEl>
                                        <p:attrNameLst>
                                          <p:attrName>style.visibility</p:attrName>
                                        </p:attrNameLst>
                                      </p:cBhvr>
                                      <p:to>
                                        <p:strVal val="visible"/>
                                      </p:to>
                                    </p:set>
                                    <p:animEffect transition="in" filter="fade">
                                      <p:cBhvr>
                                        <p:cTn id="59" dur="500"/>
                                        <p:tgtEl>
                                          <p:spTgt spid="45"/>
                                        </p:tgtEl>
                                      </p:cBhvr>
                                    </p:animEffect>
                                  </p:childTnLst>
                                </p:cTn>
                              </p:par>
                            </p:childTnLst>
                          </p:cTn>
                        </p:par>
                      </p:childTnLst>
                    </p:cTn>
                  </p:par>
                  <p:par>
                    <p:cTn id="60" fill="hold" nodeType="clickPar">
                      <p:stCondLst>
                        <p:cond delay="indefinite"/>
                      </p:stCondLst>
                      <p:childTnLst>
                        <p:par>
                          <p:cTn id="61" fill="hold" nodeType="withGroup">
                            <p:stCondLst>
                              <p:cond delay="0"/>
                            </p:stCondLst>
                            <p:childTnLst>
                              <p:par>
                                <p:cTn id="62" presetID="2" presetClass="exit" presetSubtype="4" fill="hold" grpId="1" nodeType="clickEffect">
                                  <p:stCondLst>
                                    <p:cond delay="0"/>
                                  </p:stCondLst>
                                  <p:childTnLst>
                                    <p:anim calcmode="lin" valueType="num">
                                      <p:cBhvr additive="base">
                                        <p:cTn id="63" dur="500"/>
                                        <p:tgtEl>
                                          <p:spTgt spid="45"/>
                                        </p:tgtEl>
                                        <p:attrNameLst>
                                          <p:attrName>ppt_x</p:attrName>
                                        </p:attrNameLst>
                                      </p:cBhvr>
                                      <p:tavLst>
                                        <p:tav tm="0">
                                          <p:val>
                                            <p:strVal val="ppt_x"/>
                                          </p:val>
                                        </p:tav>
                                        <p:tav tm="100000">
                                          <p:val>
                                            <p:strVal val="ppt_x"/>
                                          </p:val>
                                        </p:tav>
                                      </p:tavLst>
                                    </p:anim>
                                    <p:anim calcmode="lin" valueType="num">
                                      <p:cBhvr additive="base">
                                        <p:cTn id="64" dur="500"/>
                                        <p:tgtEl>
                                          <p:spTgt spid="45"/>
                                        </p:tgtEl>
                                        <p:attrNameLst>
                                          <p:attrName>ppt_y</p:attrName>
                                        </p:attrNameLst>
                                      </p:cBhvr>
                                      <p:tavLst>
                                        <p:tav tm="0">
                                          <p:val>
                                            <p:strVal val="ppt_y"/>
                                          </p:val>
                                        </p:tav>
                                        <p:tav tm="100000">
                                          <p:val>
                                            <p:strVal val="1+ppt_h/2"/>
                                          </p:val>
                                        </p:tav>
                                      </p:tavLst>
                                    </p:anim>
                                    <p:set>
                                      <p:cBhvr>
                                        <p:cTn id="65" dur="1" fill="hold">
                                          <p:stCondLst>
                                            <p:cond delay="499"/>
                                          </p:stCondLst>
                                        </p:cTn>
                                        <p:tgtEl>
                                          <p:spTgt spid="45"/>
                                        </p:tgtEl>
                                        <p:attrNameLst>
                                          <p:attrName>style.visibility</p:attrName>
                                        </p:attrNameLst>
                                      </p:cBhvr>
                                      <p:to>
                                        <p:strVal val="hidden"/>
                                      </p:to>
                                    </p:set>
                                  </p:childTnLst>
                                </p:cTn>
                              </p:par>
                            </p:childTnLst>
                          </p:cTn>
                        </p:par>
                      </p:childTnLst>
                    </p:cTn>
                  </p:par>
                  <p:par>
                    <p:cTn id="66" fill="hold" nodeType="clickPar">
                      <p:stCondLst>
                        <p:cond delay="indefinite"/>
                      </p:stCondLst>
                      <p:childTnLst>
                        <p:par>
                          <p:cTn id="67" fill="hold" nodeType="withGroup">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46"/>
                                        </p:tgtEl>
                                        <p:attrNameLst>
                                          <p:attrName>style.visibility</p:attrName>
                                        </p:attrNameLst>
                                      </p:cBhvr>
                                      <p:to>
                                        <p:strVal val="visible"/>
                                      </p:to>
                                    </p:set>
                                    <p:animEffect transition="in" filter="fade">
                                      <p:cBhvr>
                                        <p:cTn id="70" dur="500"/>
                                        <p:tgtEl>
                                          <p:spTgt spid="46"/>
                                        </p:tgtEl>
                                      </p:cBhvr>
                                    </p:animEffect>
                                  </p:childTnLst>
                                </p:cTn>
                              </p:par>
                            </p:childTnLst>
                          </p:cTn>
                        </p:par>
                      </p:childTnLst>
                    </p:cTn>
                  </p:par>
                  <p:par>
                    <p:cTn id="71" fill="hold" nodeType="clickPar">
                      <p:stCondLst>
                        <p:cond delay="indefinite"/>
                      </p:stCondLst>
                      <p:childTnLst>
                        <p:par>
                          <p:cTn id="72" fill="hold" nodeType="withGroup">
                            <p:stCondLst>
                              <p:cond delay="0"/>
                            </p:stCondLst>
                            <p:childTnLst>
                              <p:par>
                                <p:cTn id="73" presetID="10" presetClass="exit" presetSubtype="0" fill="hold" nodeType="clickEffect">
                                  <p:stCondLst>
                                    <p:cond delay="0"/>
                                  </p:stCondLst>
                                  <p:childTnLst>
                                    <p:animEffect transition="out" filter="fade">
                                      <p:cBhvr>
                                        <p:cTn id="74" dur="500"/>
                                        <p:tgtEl>
                                          <p:spTgt spid="40"/>
                                        </p:tgtEl>
                                      </p:cBhvr>
                                    </p:animEffect>
                                    <p:set>
                                      <p:cBhvr>
                                        <p:cTn id="75" dur="1" fill="hold">
                                          <p:stCondLst>
                                            <p:cond delay="499"/>
                                          </p:stCondLst>
                                        </p:cTn>
                                        <p:tgtEl>
                                          <p:spTgt spid="40"/>
                                        </p:tgtEl>
                                        <p:attrNameLst>
                                          <p:attrName>style.visibility</p:attrName>
                                        </p:attrNameLst>
                                      </p:cBhvr>
                                      <p:to>
                                        <p:strVal val="hidden"/>
                                      </p:to>
                                    </p:set>
                                  </p:childTnLst>
                                </p:cTn>
                              </p:par>
                            </p:childTnLst>
                          </p:cTn>
                        </p:par>
                      </p:childTnLst>
                    </p:cTn>
                  </p:par>
                  <p:par>
                    <p:cTn id="76" fill="hold" nodeType="clickPar">
                      <p:stCondLst>
                        <p:cond delay="indefinite"/>
                      </p:stCondLst>
                      <p:childTnLst>
                        <p:par>
                          <p:cTn id="77" fill="hold" nodeType="withGroup">
                            <p:stCondLst>
                              <p:cond delay="0"/>
                            </p:stCondLst>
                            <p:childTnLst>
                              <p:par>
                                <p:cTn id="78" presetID="10" presetClass="entr" presetSubtype="0" fill="hold" grpId="0" nodeType="clickEffect">
                                  <p:stCondLst>
                                    <p:cond delay="0"/>
                                  </p:stCondLst>
                                  <p:childTnLst>
                                    <p:set>
                                      <p:cBhvr>
                                        <p:cTn id="79" dur="1" fill="hold">
                                          <p:stCondLst>
                                            <p:cond delay="0"/>
                                          </p:stCondLst>
                                        </p:cTn>
                                        <p:tgtEl>
                                          <p:spTgt spid="48"/>
                                        </p:tgtEl>
                                        <p:attrNameLst>
                                          <p:attrName>style.visibility</p:attrName>
                                        </p:attrNameLst>
                                      </p:cBhvr>
                                      <p:to>
                                        <p:strVal val="visible"/>
                                      </p:to>
                                    </p:set>
                                    <p:animEffect transition="in" filter="fade">
                                      <p:cBhvr>
                                        <p:cTn id="80" dur="500"/>
                                        <p:tgtEl>
                                          <p:spTgt spid="48"/>
                                        </p:tgtEl>
                                      </p:cBhvr>
                                    </p:animEffect>
                                  </p:childTnLst>
                                </p:cTn>
                              </p:par>
                            </p:childTnLst>
                          </p:cTn>
                        </p:par>
                      </p:childTnLst>
                    </p:cTn>
                  </p:par>
                  <p:par>
                    <p:cTn id="81" fill="hold" nodeType="clickPar">
                      <p:stCondLst>
                        <p:cond delay="indefinite"/>
                      </p:stCondLst>
                      <p:childTnLst>
                        <p:par>
                          <p:cTn id="82" fill="hold" nodeType="withGroup">
                            <p:stCondLst>
                              <p:cond delay="0"/>
                            </p:stCondLst>
                            <p:childTnLst>
                              <p:par>
                                <p:cTn id="83" presetID="10" presetClass="entr" presetSubtype="0" fill="hold" grpId="0" nodeType="clickEffect">
                                  <p:stCondLst>
                                    <p:cond delay="0"/>
                                  </p:stCondLst>
                                  <p:childTnLst>
                                    <p:set>
                                      <p:cBhvr>
                                        <p:cTn id="84" dur="1" fill="hold">
                                          <p:stCondLst>
                                            <p:cond delay="0"/>
                                          </p:stCondLst>
                                        </p:cTn>
                                        <p:tgtEl>
                                          <p:spTgt spid="47"/>
                                        </p:tgtEl>
                                        <p:attrNameLst>
                                          <p:attrName>style.visibility</p:attrName>
                                        </p:attrNameLst>
                                      </p:cBhvr>
                                      <p:to>
                                        <p:strVal val="visible"/>
                                      </p:to>
                                    </p:set>
                                    <p:animEffect transition="in" filter="fade">
                                      <p:cBhvr>
                                        <p:cTn id="85" dur="500"/>
                                        <p:tgtEl>
                                          <p:spTgt spid="47"/>
                                        </p:tgtEl>
                                      </p:cBhvr>
                                    </p:animEffect>
                                  </p:childTnLst>
                                </p:cTn>
                              </p:par>
                            </p:childTnLst>
                          </p:cTn>
                        </p:par>
                      </p:childTnLst>
                    </p:cTn>
                  </p:par>
                  <p:par>
                    <p:cTn id="86" fill="hold" nodeType="clickPar">
                      <p:stCondLst>
                        <p:cond delay="indefinite"/>
                      </p:stCondLst>
                      <p:childTnLst>
                        <p:par>
                          <p:cTn id="87" fill="hold" nodeType="withGroup">
                            <p:stCondLst>
                              <p:cond delay="0"/>
                            </p:stCondLst>
                            <p:childTnLst>
                              <p:par>
                                <p:cTn id="88" presetID="10" presetClass="entr" presetSubtype="0" fill="hold" nodeType="clickEffect">
                                  <p:stCondLst>
                                    <p:cond delay="0"/>
                                  </p:stCondLst>
                                  <p:childTnLst>
                                    <p:set>
                                      <p:cBhvr>
                                        <p:cTn id="89" dur="1" fill="hold">
                                          <p:stCondLst>
                                            <p:cond delay="0"/>
                                          </p:stCondLst>
                                        </p:cTn>
                                        <p:tgtEl>
                                          <p:spTgt spid="54"/>
                                        </p:tgtEl>
                                        <p:attrNameLst>
                                          <p:attrName>style.visibility</p:attrName>
                                        </p:attrNameLst>
                                      </p:cBhvr>
                                      <p:to>
                                        <p:strVal val="visible"/>
                                      </p:to>
                                    </p:set>
                                    <p:animEffect transition="in" filter="fade">
                                      <p:cBhvr>
                                        <p:cTn id="90" dur="500"/>
                                        <p:tgtEl>
                                          <p:spTgt spid="54"/>
                                        </p:tgtEl>
                                      </p:cBhvr>
                                    </p:animEffect>
                                  </p:childTnLst>
                                </p:cTn>
                              </p:par>
                            </p:childTnLst>
                          </p:cTn>
                        </p:par>
                      </p:childTnLst>
                    </p:cTn>
                  </p:par>
                  <p:par>
                    <p:cTn id="91" fill="hold" nodeType="clickPar">
                      <p:stCondLst>
                        <p:cond delay="indefinite"/>
                      </p:stCondLst>
                      <p:childTnLst>
                        <p:par>
                          <p:cTn id="92" fill="hold" nodeType="withGroup">
                            <p:stCondLst>
                              <p:cond delay="0"/>
                            </p:stCondLst>
                            <p:childTnLst>
                              <p:par>
                                <p:cTn id="93" presetID="10" presetClass="entr" presetSubtype="0" fill="hold" nodeType="clickEffect">
                                  <p:stCondLst>
                                    <p:cond delay="0"/>
                                  </p:stCondLst>
                                  <p:childTnLst>
                                    <p:set>
                                      <p:cBhvr>
                                        <p:cTn id="94" dur="1" fill="hold">
                                          <p:stCondLst>
                                            <p:cond delay="0"/>
                                          </p:stCondLst>
                                        </p:cTn>
                                        <p:tgtEl>
                                          <p:spTgt spid="22"/>
                                        </p:tgtEl>
                                        <p:attrNameLst>
                                          <p:attrName>style.visibility</p:attrName>
                                        </p:attrNameLst>
                                      </p:cBhvr>
                                      <p:to>
                                        <p:strVal val="visible"/>
                                      </p:to>
                                    </p:set>
                                    <p:animEffect transition="in" filter="fade">
                                      <p:cBhvr>
                                        <p:cTn id="95" dur="500"/>
                                        <p:tgtEl>
                                          <p:spTgt spid="22"/>
                                        </p:tgtEl>
                                      </p:cBhvr>
                                    </p:animEffect>
                                  </p:childTnLst>
                                </p:cTn>
                              </p:par>
                            </p:childTnLst>
                          </p:cTn>
                        </p:par>
                      </p:childTnLst>
                    </p:cTn>
                  </p:par>
                  <p:par>
                    <p:cTn id="96" fill="hold" nodeType="clickPar">
                      <p:stCondLst>
                        <p:cond delay="indefinite"/>
                      </p:stCondLst>
                      <p:childTnLst>
                        <p:par>
                          <p:cTn id="97" fill="hold" nodeType="withGroup">
                            <p:stCondLst>
                              <p:cond delay="0"/>
                            </p:stCondLst>
                            <p:childTnLst>
                              <p:par>
                                <p:cTn id="98" presetID="1" presetClass="entr" presetSubtype="0" fill="hold" nodeType="clickEffect">
                                  <p:stCondLst>
                                    <p:cond delay="0"/>
                                  </p:stCondLst>
                                  <p:childTnLst>
                                    <p:set>
                                      <p:cBhvr>
                                        <p:cTn id="99" dur="1" fill="hold">
                                          <p:stCondLst>
                                            <p:cond delay="0"/>
                                          </p:stCondLst>
                                        </p:cTn>
                                        <p:tgtEl>
                                          <p:spTgt spid="22"/>
                                        </p:tgtEl>
                                        <p:attrNameLst>
                                          <p:attrName>style.visibility</p:attrName>
                                        </p:attrNameLst>
                                      </p:cBhvr>
                                      <p:to>
                                        <p:strVal val="visible"/>
                                      </p:to>
                                    </p:set>
                                  </p:childTnLst>
                                </p:cTn>
                              </p:par>
                            </p:childTnLst>
                          </p:cTn>
                        </p:par>
                      </p:childTnLst>
                    </p:cTn>
                  </p:par>
                  <p:par>
                    <p:cTn id="100" fill="hold" nodeType="clickPar">
                      <p:stCondLst>
                        <p:cond delay="indefinite"/>
                      </p:stCondLst>
                      <p:childTnLst>
                        <p:par>
                          <p:cTn id="101" fill="hold" nodeType="withGroup">
                            <p:stCondLst>
                              <p:cond delay="0"/>
                            </p:stCondLst>
                            <p:childTnLst>
                              <p:par>
                                <p:cTn id="102" presetID="10" presetClass="entr" presetSubtype="0" fill="hold" nodeType="clickEffect">
                                  <p:stCondLst>
                                    <p:cond delay="0"/>
                                  </p:stCondLst>
                                  <p:childTnLst>
                                    <p:set>
                                      <p:cBhvr>
                                        <p:cTn id="103" dur="1" fill="hold">
                                          <p:stCondLst>
                                            <p:cond delay="0"/>
                                          </p:stCondLst>
                                        </p:cTn>
                                        <p:tgtEl>
                                          <p:spTgt spid="26"/>
                                        </p:tgtEl>
                                        <p:attrNameLst>
                                          <p:attrName>style.visibility</p:attrName>
                                        </p:attrNameLst>
                                      </p:cBhvr>
                                      <p:to>
                                        <p:strVal val="visible"/>
                                      </p:to>
                                    </p:set>
                                    <p:animEffect transition="in" filter="fade">
                                      <p:cBhvr>
                                        <p:cTn id="104"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3" grpId="0"/>
      <p:bldP spid="34" grpId="0"/>
      <p:bldP spid="36" grpId="0"/>
      <p:bldP spid="38" grpId="0"/>
      <p:bldP spid="38" grpId="1"/>
      <p:bldP spid="44" grpId="0"/>
      <p:bldP spid="45" grpId="0"/>
      <p:bldP spid="45" grpId="1"/>
      <p:bldP spid="46" grpId="0"/>
      <p:bldP spid="47" grpId="0"/>
      <p:bldP spid="4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Agenda</a:t>
            </a:r>
          </a:p>
        </p:txBody>
      </p:sp>
      <p:sp>
        <p:nvSpPr>
          <p:cNvPr id="5" name="Content Placeholder 4"/>
          <p:cNvSpPr>
            <a:spLocks noGrp="1"/>
          </p:cNvSpPr>
          <p:nvPr>
            <p:ph idx="1"/>
          </p:nvPr>
        </p:nvSpPr>
        <p:spPr>
          <a:xfrm>
            <a:off x="304800" y="1143000"/>
            <a:ext cx="8686800" cy="4525963"/>
          </a:xfrm>
        </p:spPr>
        <p:txBody>
          <a:bodyPr/>
          <a:lstStyle/>
          <a:p>
            <a:pPr marL="0" indent="0" algn="ctr">
              <a:lnSpc>
                <a:spcPct val="150000"/>
              </a:lnSpc>
              <a:buFont typeface="Wingdings" charset="2"/>
              <a:buNone/>
              <a:tabLst>
                <a:tab pos="1489075" algn="l"/>
              </a:tabLst>
            </a:pPr>
            <a:r>
              <a:rPr lang="en-US" altLang="en-US" sz="4800">
                <a:latin typeface="Helvetica" charset="0"/>
                <a:ea typeface="ＭＳ Ｐゴシック" charset="-128"/>
                <a:cs typeface="Helvetica" charset="0"/>
              </a:rPr>
              <a:t>Theory</a:t>
            </a:r>
          </a:p>
          <a:p>
            <a:pPr marL="0" indent="0" algn="ctr">
              <a:lnSpc>
                <a:spcPct val="150000"/>
              </a:lnSpc>
              <a:buFont typeface="Wingdings" charset="2"/>
              <a:buNone/>
              <a:tabLst>
                <a:tab pos="1489075" algn="l"/>
              </a:tabLst>
            </a:pPr>
            <a:r>
              <a:rPr lang="en-US" altLang="en-US" sz="4800">
                <a:latin typeface="Helvetica" charset="0"/>
                <a:ea typeface="ＭＳ Ｐゴシック" charset="-128"/>
                <a:cs typeface="Helvetica" charset="0"/>
              </a:rPr>
              <a:t>Overview</a:t>
            </a:r>
          </a:p>
          <a:p>
            <a:pPr marL="0" indent="0" algn="ctr">
              <a:lnSpc>
                <a:spcPct val="150000"/>
              </a:lnSpc>
              <a:buFont typeface="Wingdings" charset="2"/>
              <a:buNone/>
              <a:tabLst>
                <a:tab pos="1489075" algn="l"/>
              </a:tabLst>
            </a:pPr>
            <a:r>
              <a:rPr lang="en-US" altLang="en-US" sz="4800">
                <a:latin typeface="Helvetica" charset="0"/>
                <a:ea typeface="ＭＳ Ｐゴシック" charset="-128"/>
                <a:cs typeface="Helvetica" charset="0"/>
              </a:rPr>
              <a:t>Practice</a:t>
            </a:r>
          </a:p>
          <a:p>
            <a:pPr marL="0" indent="0" algn="ctr">
              <a:lnSpc>
                <a:spcPct val="150000"/>
              </a:lnSpc>
              <a:buFont typeface="Wingdings" charset="2"/>
              <a:buNone/>
              <a:tabLst>
                <a:tab pos="1489075" algn="l"/>
              </a:tabLst>
            </a:pPr>
            <a:r>
              <a:rPr lang="en-US" altLang="en-US" sz="4800">
                <a:latin typeface="Helvetica" charset="0"/>
                <a:ea typeface="ＭＳ Ｐゴシック" charset="-128"/>
                <a:cs typeface="Helvetica" charset="0"/>
              </a:rPr>
              <a:t>Pedagogy</a:t>
            </a:r>
          </a:p>
        </p:txBody>
      </p:sp>
      <p:sp>
        <p:nvSpPr>
          <p:cNvPr id="20483" name="Slide Number Placeholder 24"/>
          <p:cNvSpPr>
            <a:spLocks noGrp="1"/>
          </p:cNvSpPr>
          <p:nvPr>
            <p:ph type="sldNum" sz="quarter" idx="12"/>
          </p:nvPr>
        </p:nvSpPr>
        <p:spPr bwMode="auto">
          <a:xfrm>
            <a:off x="8229600" y="6477000"/>
            <a:ext cx="758825" cy="2476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F243F19E-72CA-B546-B997-46A272ED83E0}" type="slidenum">
              <a:rPr lang="en-US" altLang="en-US" sz="1200">
                <a:solidFill>
                  <a:srgbClr val="D38E27"/>
                </a:solidFill>
                <a:latin typeface="Arial" charset="0"/>
              </a:rPr>
              <a:pPr>
                <a:spcBef>
                  <a:spcPct val="0"/>
                </a:spcBef>
                <a:buClrTx/>
                <a:buSzTx/>
                <a:buFontTx/>
                <a:buNone/>
              </a:pPr>
              <a:t>4</a:t>
            </a:fld>
            <a:endParaRPr lang="en-US" altLang="en-US" sz="1200">
              <a:solidFill>
                <a:srgbClr val="D38E27"/>
              </a:solidFill>
              <a:latin typeface="Arial"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iterate type="lt">
                                    <p:tmPct val="0"/>
                                  </p:iterate>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8" presetClass="emph" presetSubtype="0" fill="hold" nodeType="clickEffect">
                                  <p:stCondLst>
                                    <p:cond delay="0"/>
                                  </p:stCondLst>
                                  <p:iterate type="lt">
                                    <p:tmPct val="4000"/>
                                  </p:iterate>
                                  <p:childTnLst>
                                    <p:set>
                                      <p:cBhvr override="childStyle">
                                        <p:cTn id="26" dur="500" fill="hold"/>
                                        <p:tgtEl>
                                          <p:spTgt spid="5">
                                            <p:txEl>
                                              <p:pRg st="0" end="0"/>
                                            </p:txEl>
                                          </p:spTgt>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3DA6EDA-9F8E-4F48-8090-9A31ED8CD0DF}"/>
              </a:ext>
            </a:extLst>
          </p:cNvPr>
          <p:cNvSpPr>
            <a:spLocks noGrp="1"/>
          </p:cNvSpPr>
          <p:nvPr>
            <p:ph type="title"/>
          </p:nvPr>
        </p:nvSpPr>
        <p:spPr/>
        <p:txBody>
          <a:bodyPr/>
          <a:lstStyle/>
          <a:p>
            <a:r>
              <a:rPr lang="en-US" dirty="0"/>
              <a:t>Connect to math</a:t>
            </a:r>
          </a:p>
        </p:txBody>
      </p:sp>
      <p:sp>
        <p:nvSpPr>
          <p:cNvPr id="3" name="Content Placeholder 2">
            <a:extLst>
              <a:ext uri="{FF2B5EF4-FFF2-40B4-BE49-F238E27FC236}">
                <a16:creationId xmlns:a16="http://schemas.microsoft.com/office/drawing/2014/main" xmlns="" id="{C082753B-E65B-4CB7-AF8E-F2961923DD3E}"/>
              </a:ext>
            </a:extLst>
          </p:cNvPr>
          <p:cNvSpPr>
            <a:spLocks noGrp="1"/>
          </p:cNvSpPr>
          <p:nvPr>
            <p:ph idx="1"/>
          </p:nvPr>
        </p:nvSpPr>
        <p:spPr/>
        <p:txBody>
          <a:bodyPr/>
          <a:lstStyle/>
          <a:p>
            <a:r>
              <a:rPr lang="en-US" dirty="0"/>
              <a:t>Why do we have students say things in their own words?</a:t>
            </a:r>
          </a:p>
          <a:p>
            <a:r>
              <a:rPr lang="en-US" dirty="0"/>
              <a:t>When do we have students write examples before defining functions? Do you do this in your classroom?</a:t>
            </a:r>
          </a:p>
          <a:p>
            <a:endParaRPr lang="en-US" dirty="0"/>
          </a:p>
        </p:txBody>
      </p:sp>
    </p:spTree>
    <p:extLst>
      <p:ext uri="{BB962C8B-B14F-4D97-AF65-F5344CB8AC3E}">
        <p14:creationId xmlns:p14="http://schemas.microsoft.com/office/powerpoint/2010/main" val="161789962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defRPr/>
            </a:pPr>
            <a:r>
              <a:rPr lang="en-US" dirty="0"/>
              <a:t>Challenges</a:t>
            </a:r>
          </a:p>
        </p:txBody>
      </p:sp>
      <p:sp>
        <p:nvSpPr>
          <p:cNvPr id="5" name="Content Placeholder 4"/>
          <p:cNvSpPr>
            <a:spLocks noGrp="1"/>
          </p:cNvSpPr>
          <p:nvPr>
            <p:ph idx="1"/>
          </p:nvPr>
        </p:nvSpPr>
        <p:spPr/>
        <p:txBody>
          <a:bodyPr/>
          <a:lstStyle/>
          <a:p>
            <a:pPr>
              <a:lnSpc>
                <a:spcPct val="300000"/>
              </a:lnSpc>
            </a:pPr>
            <a:r>
              <a:rPr lang="en-US" altLang="en-US">
                <a:ea typeface="ＭＳ Ｐゴシック" charset="-128"/>
                <a:cs typeface="Helvetica" charset="0"/>
              </a:rPr>
              <a:t>Can you make the rocket fly faster? Slower?</a:t>
            </a:r>
          </a:p>
          <a:p>
            <a:pPr>
              <a:lnSpc>
                <a:spcPct val="300000"/>
              </a:lnSpc>
            </a:pPr>
            <a:r>
              <a:rPr lang="en-US" altLang="en-US">
                <a:ea typeface="ＭＳ Ｐゴシック" charset="-128"/>
                <a:cs typeface="Helvetica" charset="0"/>
              </a:rPr>
              <a:t>Can you make it fly backwards?</a:t>
            </a:r>
          </a:p>
          <a:p>
            <a:pPr>
              <a:lnSpc>
                <a:spcPct val="300000"/>
              </a:lnSpc>
            </a:pPr>
            <a:r>
              <a:rPr lang="en-US" altLang="en-US">
                <a:ea typeface="ＭＳ Ｐゴシック" charset="-128"/>
                <a:cs typeface="Helvetica" charset="0"/>
              </a:rPr>
              <a:t>Can you make it fly </a:t>
            </a:r>
            <a:r>
              <a:rPr lang="en-US" altLang="en-US" i="1">
                <a:ea typeface="ＭＳ Ｐゴシック" charset="-128"/>
                <a:cs typeface="Helvetica" charset="0"/>
              </a:rPr>
              <a:t>faster over time?</a:t>
            </a:r>
          </a:p>
          <a:p>
            <a:pPr>
              <a:lnSpc>
                <a:spcPct val="300000"/>
              </a:lnSpc>
              <a:buFont typeface="Wingdings" charset="2"/>
              <a:buNone/>
            </a:pPr>
            <a:endParaRPr lang="en-US" altLang="en-US">
              <a:ea typeface="ＭＳ Ｐゴシック" charset="-128"/>
              <a:cs typeface="Helvetica" charset="0"/>
            </a:endParaRPr>
          </a:p>
        </p:txBody>
      </p:sp>
      <p:sp>
        <p:nvSpPr>
          <p:cNvPr id="77827"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D1D0C863-7FB8-AE4E-8754-907699170FF2}" type="slidenum">
              <a:rPr lang="en-US" altLang="en-US" sz="1200">
                <a:solidFill>
                  <a:srgbClr val="D38E27"/>
                </a:solidFill>
                <a:latin typeface="Arial" charset="0"/>
              </a:rPr>
              <a:pPr>
                <a:spcBef>
                  <a:spcPct val="0"/>
                </a:spcBef>
                <a:buClrTx/>
                <a:buSzTx/>
                <a:buFontTx/>
                <a:buNone/>
              </a:pPr>
              <a:t>41</a:t>
            </a:fld>
            <a:endParaRPr lang="en-US" altLang="en-US" sz="1200">
              <a:solidFill>
                <a:srgbClr val="D38E27"/>
              </a:solidFill>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defRPr/>
            </a:pPr>
            <a:r>
              <a:rPr lang="en-US" dirty="0"/>
              <a:t>Practice</a:t>
            </a:r>
          </a:p>
        </p:txBody>
      </p:sp>
      <p:sp>
        <p:nvSpPr>
          <p:cNvPr id="5" name="Content Placeholder 4"/>
          <p:cNvSpPr>
            <a:spLocks noGrp="1"/>
          </p:cNvSpPr>
          <p:nvPr>
            <p:ph idx="1"/>
          </p:nvPr>
        </p:nvSpPr>
        <p:spPr/>
        <p:txBody>
          <a:bodyPr/>
          <a:lstStyle/>
          <a:p>
            <a:pPr>
              <a:lnSpc>
                <a:spcPct val="300000"/>
              </a:lnSpc>
            </a:pPr>
            <a:r>
              <a:rPr lang="en-US" altLang="en-US">
                <a:latin typeface="Courier New" charset="0"/>
                <a:ea typeface="ＭＳ Ｐゴシック" charset="-128"/>
                <a:cs typeface="Helvetica" charset="0"/>
              </a:rPr>
              <a:t>red-square</a:t>
            </a:r>
          </a:p>
          <a:p>
            <a:pPr>
              <a:lnSpc>
                <a:spcPct val="300000"/>
              </a:lnSpc>
            </a:pPr>
            <a:r>
              <a:rPr lang="en-US" altLang="en-US">
                <a:latin typeface="Courier New" charset="0"/>
                <a:ea typeface="ＭＳ Ｐゴシック" charset="-128"/>
                <a:cs typeface="Helvetica" charset="0"/>
              </a:rPr>
              <a:t>yard-area</a:t>
            </a:r>
          </a:p>
          <a:p>
            <a:pPr>
              <a:lnSpc>
                <a:spcPct val="300000"/>
              </a:lnSpc>
            </a:pPr>
            <a:r>
              <a:rPr lang="en-US" altLang="en-US">
                <a:ea typeface="ＭＳ Ｐゴシック" charset="-128"/>
                <a:cs typeface="Helvetica" charset="0"/>
              </a:rPr>
              <a:t>New technique: </a:t>
            </a:r>
            <a:r>
              <a:rPr lang="en-US" altLang="en-US" i="1">
                <a:ea typeface="ＭＳ Ｐゴシック" charset="-128"/>
                <a:cs typeface="Helvetica" charset="0"/>
              </a:rPr>
              <a:t>Battling</a:t>
            </a:r>
          </a:p>
          <a:p>
            <a:pPr>
              <a:lnSpc>
                <a:spcPct val="300000"/>
              </a:lnSpc>
              <a:buFont typeface="Wingdings" charset="2"/>
              <a:buNone/>
            </a:pPr>
            <a:endParaRPr lang="en-US" altLang="en-US">
              <a:ea typeface="ＭＳ Ｐゴシック" charset="-128"/>
              <a:cs typeface="Helvetica" charset="0"/>
            </a:endParaRPr>
          </a:p>
        </p:txBody>
      </p:sp>
      <p:sp>
        <p:nvSpPr>
          <p:cNvPr id="78851"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CCF9A939-E405-6C47-AAB8-0BA6CB4DBF33}" type="slidenum">
              <a:rPr lang="en-US" altLang="en-US" sz="1200">
                <a:solidFill>
                  <a:srgbClr val="D38E27"/>
                </a:solidFill>
                <a:latin typeface="Arial" charset="0"/>
              </a:rPr>
              <a:pPr>
                <a:spcBef>
                  <a:spcPct val="0"/>
                </a:spcBef>
                <a:buClrTx/>
                <a:buSzTx/>
                <a:buFontTx/>
                <a:buNone/>
              </a:pPr>
              <a:t>42</a:t>
            </a:fld>
            <a:endParaRPr lang="en-US" altLang="en-US" sz="1200">
              <a:solidFill>
                <a:srgbClr val="D38E27"/>
              </a:solidFill>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Unit 5</a:t>
            </a:r>
          </a:p>
        </p:txBody>
      </p:sp>
    </p:spTree>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Animating your Characters</a:t>
            </a:r>
          </a:p>
        </p:txBody>
      </p:sp>
      <p:sp>
        <p:nvSpPr>
          <p:cNvPr id="4" name="Content Placeholder 3"/>
          <p:cNvSpPr>
            <a:spLocks noGrp="1"/>
          </p:cNvSpPr>
          <p:nvPr>
            <p:ph idx="1"/>
          </p:nvPr>
        </p:nvSpPr>
        <p:spPr/>
        <p:txBody>
          <a:bodyPr/>
          <a:lstStyle/>
          <a:p>
            <a:pPr>
              <a:lnSpc>
                <a:spcPct val="150000"/>
              </a:lnSpc>
            </a:pPr>
            <a:r>
              <a:rPr lang="en-US" altLang="en-US">
                <a:ea typeface="ＭＳ Ｐゴシック" charset="-128"/>
                <a:cs typeface="Helvetica" charset="0"/>
              </a:rPr>
              <a:t>Open the ”Game Template” link from the teachers-only page</a:t>
            </a:r>
          </a:p>
          <a:p>
            <a:pPr>
              <a:lnSpc>
                <a:spcPct val="150000"/>
              </a:lnSpc>
            </a:pPr>
            <a:r>
              <a:rPr lang="en-US" altLang="en-US">
                <a:ea typeface="ＭＳ Ｐゴシック" charset="-128"/>
                <a:cs typeface="Helvetica" charset="0"/>
              </a:rPr>
              <a:t>Add your game images!</a:t>
            </a:r>
          </a:p>
          <a:p>
            <a:endParaRPr lang="en-US" altLang="en-US">
              <a:ea typeface="ＭＳ Ｐゴシック" charset="-128"/>
              <a:cs typeface="Helvetica" charset="0"/>
            </a:endParaRPr>
          </a:p>
          <a:p>
            <a:r>
              <a:rPr lang="en-US" altLang="en-US">
                <a:ea typeface="ＭＳ Ｐゴシック" charset="-128"/>
                <a:cs typeface="Helvetica" charset="0"/>
              </a:rPr>
              <a:t>Complete </a:t>
            </a:r>
            <a:r>
              <a:rPr lang="en-US" altLang="en-US">
                <a:latin typeface="Courier" charset="0"/>
                <a:ea typeface="ＭＳ Ｐゴシック" charset="-128"/>
                <a:cs typeface="Helvetica" charset="0"/>
              </a:rPr>
              <a:t>update-target</a:t>
            </a:r>
            <a:r>
              <a:rPr lang="en-US" altLang="en-US">
                <a:ea typeface="ＭＳ Ｐゴシック" charset="-128"/>
                <a:cs typeface="Helvetica" charset="0"/>
              </a:rPr>
              <a:t> and </a:t>
            </a:r>
            <a:r>
              <a:rPr lang="en-US" altLang="en-US">
                <a:latin typeface="Courier" charset="0"/>
                <a:ea typeface="ＭＳ Ｐゴシック" charset="-128"/>
                <a:cs typeface="Helvetica" charset="0"/>
              </a:rPr>
              <a:t>update-danger</a:t>
            </a:r>
          </a:p>
          <a:p>
            <a:pPr>
              <a:buFont typeface="Wingdings" charset="2"/>
              <a:buNone/>
            </a:pPr>
            <a:endParaRPr lang="en-US" altLang="en-US">
              <a:latin typeface="Courier" charset="0"/>
              <a:ea typeface="ＭＳ Ｐゴシック" charset="-128"/>
              <a:cs typeface="Helvetica" charset="0"/>
            </a:endParaRPr>
          </a:p>
        </p:txBody>
      </p:sp>
      <p:sp>
        <p:nvSpPr>
          <p:cNvPr id="81923"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2CBFB1ED-1872-3A47-918E-B2848BDE2F08}" type="slidenum">
              <a:rPr lang="en-US" altLang="en-US" sz="1200">
                <a:solidFill>
                  <a:srgbClr val="D38E27"/>
                </a:solidFill>
                <a:latin typeface="Arial" charset="0"/>
              </a:rPr>
              <a:pPr>
                <a:spcBef>
                  <a:spcPct val="0"/>
                </a:spcBef>
                <a:buClrTx/>
                <a:buSzTx/>
                <a:buFontTx/>
                <a:buNone/>
              </a:pPr>
              <a:t>44</a:t>
            </a:fld>
            <a:endParaRPr lang="en-US" altLang="en-US" sz="1200">
              <a:solidFill>
                <a:srgbClr val="D38E27"/>
              </a:solidFill>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animEffect transition="in" filter="fade">
                                      <p:cBhvr>
                                        <p:cTn id="7"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For Practice</a:t>
            </a:r>
            <a:r>
              <a:rPr lang="mr-IN" dirty="0"/>
              <a:t>…</a:t>
            </a:r>
            <a:endParaRPr lang="en-US" dirty="0"/>
          </a:p>
        </p:txBody>
      </p:sp>
      <p:sp>
        <p:nvSpPr>
          <p:cNvPr id="82946" name="Content Placeholder 2"/>
          <p:cNvSpPr>
            <a:spLocks noGrp="1"/>
          </p:cNvSpPr>
          <p:nvPr>
            <p:ph idx="1"/>
          </p:nvPr>
        </p:nvSpPr>
        <p:spPr/>
        <p:txBody>
          <a:bodyPr/>
          <a:lstStyle/>
          <a:p>
            <a:r>
              <a:rPr lang="en-US" altLang="x-none" sz="2600">
                <a:ea typeface="ＭＳ Ｐゴシック" charset="-128"/>
                <a:cs typeface="Helvetica" charset="0"/>
              </a:rPr>
              <a:t>Sally sells lemonade for $1.75/glass. Describe her </a:t>
            </a:r>
            <a:r>
              <a:rPr lang="en-US" altLang="x-none" sz="2600" b="1">
                <a:ea typeface="ＭＳ Ｐゴシック" charset="-128"/>
                <a:cs typeface="Helvetica" charset="0"/>
              </a:rPr>
              <a:t>revenue</a:t>
            </a:r>
            <a:r>
              <a:rPr lang="en-US" altLang="x-none" sz="2600">
                <a:ea typeface="ＭＳ Ｐゴシック" charset="-128"/>
                <a:cs typeface="Helvetica" charset="0"/>
              </a:rPr>
              <a:t> as a function of the number of glasses sold.</a:t>
            </a:r>
          </a:p>
          <a:p>
            <a:endParaRPr lang="en-US" altLang="x-none" sz="2600">
              <a:ea typeface="ＭＳ Ｐゴシック" charset="-128"/>
              <a:cs typeface="Helvetica" charset="0"/>
            </a:endParaRPr>
          </a:p>
          <a:p>
            <a:r>
              <a:rPr lang="en-US" altLang="x-none" sz="2600">
                <a:ea typeface="ＭＳ Ｐゴシック" charset="-128"/>
                <a:cs typeface="Helvetica" charset="0"/>
              </a:rPr>
              <a:t>It costs Sally $0.30 to buy the sugar and lemons for each glass of lemonade she sells. Describe her </a:t>
            </a:r>
            <a:r>
              <a:rPr lang="en-US" altLang="x-none" sz="2600" b="1">
                <a:ea typeface="ＭＳ Ｐゴシック" charset="-128"/>
                <a:cs typeface="Helvetica" charset="0"/>
              </a:rPr>
              <a:t>cost </a:t>
            </a:r>
            <a:r>
              <a:rPr lang="en-US" altLang="x-none" sz="2600">
                <a:ea typeface="ＭＳ Ｐゴシック" charset="-128"/>
                <a:cs typeface="Helvetica" charset="0"/>
              </a:rPr>
              <a:t>as a function of the number of glasses sold.</a:t>
            </a:r>
          </a:p>
          <a:p>
            <a:endParaRPr lang="en-US" altLang="x-none" sz="2600">
              <a:ea typeface="ＭＳ Ｐゴシック" charset="-128"/>
              <a:cs typeface="Helvetica" charset="0"/>
            </a:endParaRPr>
          </a:p>
          <a:p>
            <a:r>
              <a:rPr lang="en-US" altLang="x-none" sz="2600">
                <a:ea typeface="ＭＳ Ｐゴシック" charset="-128"/>
                <a:cs typeface="Helvetica" charset="0"/>
              </a:rPr>
              <a:t>Profit = revenue - cost. Describe Sally’s </a:t>
            </a:r>
            <a:r>
              <a:rPr lang="en-US" altLang="x-none" sz="2600" b="1">
                <a:ea typeface="ＭＳ Ｐゴシック" charset="-128"/>
                <a:cs typeface="Helvetica" charset="0"/>
              </a:rPr>
              <a:t>profit </a:t>
            </a:r>
            <a:r>
              <a:rPr lang="en-US" altLang="x-none" sz="2600">
                <a:ea typeface="ＭＳ Ｐゴシック" charset="-128"/>
                <a:cs typeface="Helvetica" charset="0"/>
              </a:rPr>
              <a:t>as a function of the number of glasses sold.</a:t>
            </a:r>
          </a:p>
          <a:p>
            <a:endParaRPr lang="en-US" altLang="x-none" sz="2600">
              <a:ea typeface="ＭＳ Ｐゴシック" charset="-128"/>
              <a:cs typeface="Helvetica" charset="0"/>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Unit 6</a:t>
            </a:r>
          </a:p>
        </p:txBody>
      </p:sp>
    </p:spTree>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True and False…</a:t>
            </a:r>
          </a:p>
        </p:txBody>
      </p:sp>
      <p:sp>
        <p:nvSpPr>
          <p:cNvPr id="4" name="Content Placeholder 3"/>
          <p:cNvSpPr>
            <a:spLocks noGrp="1"/>
          </p:cNvSpPr>
          <p:nvPr>
            <p:ph idx="1"/>
          </p:nvPr>
        </p:nvSpPr>
        <p:spPr/>
        <p:txBody>
          <a:bodyPr/>
          <a:lstStyle/>
          <a:p>
            <a:r>
              <a:rPr lang="en-US" altLang="en-US">
                <a:latin typeface="Helvetica" charset="0"/>
                <a:ea typeface="ＭＳ Ｐゴシック" charset="-128"/>
                <a:cs typeface="Helvetica" charset="0"/>
              </a:rPr>
              <a:t>A game of True or False…</a:t>
            </a:r>
          </a:p>
          <a:p>
            <a:r>
              <a:rPr lang="en-US" altLang="en-US">
                <a:latin typeface="Helvetica" charset="0"/>
                <a:ea typeface="ＭＳ Ｐゴシック" charset="-128"/>
                <a:cs typeface="Helvetica" charset="0"/>
              </a:rPr>
              <a:t>Evaluate the following 3 pieces of code:</a:t>
            </a:r>
          </a:p>
          <a:p>
            <a:pPr marL="11113" lvl="1" indent="0">
              <a:buFont typeface="Wingdings" charset="2"/>
              <a:buNone/>
            </a:pPr>
            <a:r>
              <a:rPr lang="en-US" altLang="en-US">
                <a:latin typeface="Courier" charset="0"/>
                <a:ea typeface="ＭＳ Ｐゴシック" charset="-128"/>
                <a:cs typeface="Helvetica" charset="0"/>
              </a:rPr>
              <a:t>  (+  1   4) 	  (*  7   5)	    (&lt;   3  4)</a:t>
            </a:r>
          </a:p>
          <a:p>
            <a:endParaRPr lang="en-US" altLang="en-US">
              <a:latin typeface="Helvetica" charset="0"/>
              <a:ea typeface="ＭＳ Ｐゴシック" charset="-128"/>
              <a:cs typeface="Helvetica" charset="0"/>
            </a:endParaRPr>
          </a:p>
          <a:p>
            <a:r>
              <a:rPr lang="en-US" altLang="en-US">
                <a:latin typeface="Helvetica" charset="0"/>
                <a:ea typeface="ＭＳ Ｐゴシック" charset="-128"/>
                <a:cs typeface="Helvetica" charset="0"/>
              </a:rPr>
              <a:t>Try using other Boolean functions</a:t>
            </a:r>
          </a:p>
          <a:p>
            <a:pPr marL="11113" lvl="1" indent="0"/>
            <a:r>
              <a:rPr lang="en-US" altLang="en-US">
                <a:latin typeface="Helvetica" charset="0"/>
                <a:ea typeface="ＭＳ Ｐゴシック" charset="-128"/>
                <a:cs typeface="Helvetica" charset="0"/>
              </a:rPr>
              <a:t>There’s also </a:t>
            </a:r>
            <a:r>
              <a:rPr lang="en-US" altLang="en-US">
                <a:latin typeface="Courier" charset="0"/>
                <a:ea typeface="ＭＳ Ｐゴシック" charset="-128"/>
                <a:cs typeface="Helvetica" charset="0"/>
              </a:rPr>
              <a:t>string=?</a:t>
            </a:r>
          </a:p>
          <a:p>
            <a:pPr marL="11113" lvl="1" indent="0"/>
            <a:endParaRPr lang="en-US" altLang="en-US">
              <a:latin typeface="Courier" charset="0"/>
              <a:ea typeface="ＭＳ Ｐゴシック" charset="-128"/>
              <a:cs typeface="Helvetica" charset="0"/>
            </a:endParaRPr>
          </a:p>
          <a:p>
            <a:r>
              <a:rPr lang="en-US" altLang="en-US">
                <a:latin typeface="Helvetica" charset="0"/>
                <a:ea typeface="ＭＳ Ｐゴシック" charset="-128"/>
                <a:cs typeface="Helvetica" charset="0"/>
              </a:rPr>
              <a:t>Introducing Sam the Butterfly…</a:t>
            </a:r>
          </a:p>
          <a:p>
            <a:pPr marL="11113" lvl="1" indent="0"/>
            <a:r>
              <a:rPr lang="en-US" altLang="en-US">
                <a:latin typeface="Helvetica" charset="0"/>
                <a:ea typeface="ＭＳ Ｐゴシック" charset="-128"/>
                <a:cs typeface="Helvetica" charset="0"/>
              </a:rPr>
              <a:t>Complete page 19</a:t>
            </a:r>
          </a:p>
        </p:txBody>
      </p:sp>
      <p:sp>
        <p:nvSpPr>
          <p:cNvPr id="86019"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88DD265B-C2AB-5B46-B1B4-285544AAF4F4}" type="slidenum">
              <a:rPr lang="en-US" altLang="en-US" sz="1200">
                <a:solidFill>
                  <a:srgbClr val="D38E27"/>
                </a:solidFill>
                <a:latin typeface="Arial" charset="0"/>
              </a:rPr>
              <a:pPr>
                <a:spcBef>
                  <a:spcPct val="0"/>
                </a:spcBef>
                <a:buClrTx/>
                <a:buSzTx/>
                <a:buFontTx/>
                <a:buNone/>
              </a:pPr>
              <a:t>47</a:t>
            </a:fld>
            <a:endParaRPr lang="en-US" altLang="en-US" sz="1200">
              <a:solidFill>
                <a:srgbClr val="D38E27"/>
              </a:solidFill>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fade">
                                      <p:cBhvr>
                                        <p:cTn id="15" dur="500"/>
                                        <p:tgtEl>
                                          <p:spTgt spid="4">
                                            <p:txEl>
                                              <p:pRg st="2" end="2"/>
                                            </p:txEl>
                                          </p:spTgt>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10" presetClass="entr" presetSubtype="0" fill="hold" nodeType="clickEffect">
                                  <p:stCondLst>
                                    <p:cond delay="0"/>
                                  </p:stCondLst>
                                  <p:childTnLst>
                                    <p:set>
                                      <p:cBhvr>
                                        <p:cTn id="19" dur="1" fill="hold">
                                          <p:stCondLst>
                                            <p:cond delay="0"/>
                                          </p:stCondLst>
                                        </p:cTn>
                                        <p:tgtEl>
                                          <p:spTgt spid="4">
                                            <p:txEl>
                                              <p:pRg st="4" end="4"/>
                                            </p:txEl>
                                          </p:spTgt>
                                        </p:tgtEl>
                                        <p:attrNameLst>
                                          <p:attrName>style.visibility</p:attrName>
                                        </p:attrNameLst>
                                      </p:cBhvr>
                                      <p:to>
                                        <p:strVal val="visible"/>
                                      </p:to>
                                    </p:set>
                                    <p:animEffect transition="in" filter="fade">
                                      <p:cBhvr>
                                        <p:cTn id="20" dur="500"/>
                                        <p:tgtEl>
                                          <p:spTgt spid="4">
                                            <p:txEl>
                                              <p:pRg st="4" end="4"/>
                                            </p:txEl>
                                          </p:spTgt>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10" presetClass="entr" presetSubtype="0" fill="hold" nodeType="clickEffect">
                                  <p:stCondLst>
                                    <p:cond delay="0"/>
                                  </p:stCondLst>
                                  <p:childTnLst>
                                    <p:set>
                                      <p:cBhvr>
                                        <p:cTn id="24" dur="1" fill="hold">
                                          <p:stCondLst>
                                            <p:cond delay="0"/>
                                          </p:stCondLst>
                                        </p:cTn>
                                        <p:tgtEl>
                                          <p:spTgt spid="4">
                                            <p:txEl>
                                              <p:pRg st="5" end="5"/>
                                            </p:txEl>
                                          </p:spTgt>
                                        </p:tgtEl>
                                        <p:attrNameLst>
                                          <p:attrName>style.visibility</p:attrName>
                                        </p:attrNameLst>
                                      </p:cBhvr>
                                      <p:to>
                                        <p:strVal val="visible"/>
                                      </p:to>
                                    </p:set>
                                    <p:animEffect transition="in" filter="fade">
                                      <p:cBhvr>
                                        <p:cTn id="25" dur="500"/>
                                        <p:tgtEl>
                                          <p:spTgt spid="4">
                                            <p:txEl>
                                              <p:pRg st="5" end="5"/>
                                            </p:txEl>
                                          </p:spTgt>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10" presetClass="entr" presetSubtype="0" fill="hold" nodeType="clickEffect">
                                  <p:stCondLst>
                                    <p:cond delay="0"/>
                                  </p:stCondLst>
                                  <p:childTnLst>
                                    <p:set>
                                      <p:cBhvr>
                                        <p:cTn id="29" dur="1" fill="hold">
                                          <p:stCondLst>
                                            <p:cond delay="0"/>
                                          </p:stCondLst>
                                        </p:cTn>
                                        <p:tgtEl>
                                          <p:spTgt spid="4">
                                            <p:txEl>
                                              <p:pRg st="7" end="7"/>
                                            </p:txEl>
                                          </p:spTgt>
                                        </p:tgtEl>
                                        <p:attrNameLst>
                                          <p:attrName>style.visibility</p:attrName>
                                        </p:attrNameLst>
                                      </p:cBhvr>
                                      <p:to>
                                        <p:strVal val="visible"/>
                                      </p:to>
                                    </p:set>
                                    <p:animEffect transition="in" filter="fade">
                                      <p:cBhvr>
                                        <p:cTn id="30" dur="500"/>
                                        <p:tgtEl>
                                          <p:spTgt spid="4">
                                            <p:txEl>
                                              <p:pRg st="7" end="7"/>
                                            </p:txEl>
                                          </p:spTgt>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10" presetClass="entr" presetSubtype="0" fill="hold" nodeType="clickEffect">
                                  <p:stCondLst>
                                    <p:cond delay="0"/>
                                  </p:stCondLst>
                                  <p:childTnLst>
                                    <p:set>
                                      <p:cBhvr>
                                        <p:cTn id="34" dur="1" fill="hold">
                                          <p:stCondLst>
                                            <p:cond delay="0"/>
                                          </p:stCondLst>
                                        </p:cTn>
                                        <p:tgtEl>
                                          <p:spTgt spid="4">
                                            <p:txEl>
                                              <p:pRg st="8" end="8"/>
                                            </p:txEl>
                                          </p:spTgt>
                                        </p:tgtEl>
                                        <p:attrNameLst>
                                          <p:attrName>style.visibility</p:attrName>
                                        </p:attrNameLst>
                                      </p:cBhvr>
                                      <p:to>
                                        <p:strVal val="visible"/>
                                      </p:to>
                                    </p:set>
                                    <p:animEffect transition="in" filter="fade">
                                      <p:cBhvr>
                                        <p:cTn id="35" dur="500"/>
                                        <p:tgtEl>
                                          <p:spTgt spid="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rcRect r="4041"/>
          <a:stretch>
            <a:fillRect/>
          </a:stretch>
        </p:blipFill>
        <p:spPr bwMode="auto">
          <a:xfrm>
            <a:off x="19050" y="2286000"/>
            <a:ext cx="9048750" cy="419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pPr>
              <a:defRPr/>
            </a:pPr>
            <a:r>
              <a:rPr lang="en-US" dirty="0"/>
              <a:t>safe-left?</a:t>
            </a:r>
          </a:p>
        </p:txBody>
      </p:sp>
      <p:sp>
        <p:nvSpPr>
          <p:cNvPr id="87043" name="Content Placeholder 2"/>
          <p:cNvSpPr>
            <a:spLocks noGrp="1"/>
          </p:cNvSpPr>
          <p:nvPr>
            <p:ph idx="1"/>
          </p:nvPr>
        </p:nvSpPr>
        <p:spPr>
          <a:xfrm>
            <a:off x="304800" y="1554163"/>
            <a:ext cx="8686800" cy="579437"/>
          </a:xfrm>
        </p:spPr>
        <p:txBody>
          <a:bodyPr/>
          <a:lstStyle/>
          <a:p>
            <a:r>
              <a:rPr lang="en-US" altLang="en-US">
                <a:latin typeface="Helvetica" charset="0"/>
                <a:ea typeface="ＭＳ Ｐゴシック" charset="-128"/>
                <a:cs typeface="Helvetica" charset="0"/>
              </a:rPr>
              <a:t>Let’s have a volunteer…</a:t>
            </a:r>
          </a:p>
        </p:txBody>
      </p:sp>
      <p:sp>
        <p:nvSpPr>
          <p:cNvPr id="36" name="TextBox 35"/>
          <p:cNvSpPr txBox="1">
            <a:spLocks noChangeArrowheads="1"/>
          </p:cNvSpPr>
          <p:nvPr/>
        </p:nvSpPr>
        <p:spPr bwMode="auto">
          <a:xfrm>
            <a:off x="431800" y="3028950"/>
            <a:ext cx="14144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000">
                <a:solidFill>
                  <a:schemeClr val="bg1"/>
                </a:solidFill>
                <a:latin typeface="Comic Sans MS" charset="0"/>
              </a:rPr>
              <a:t>safe-left?</a:t>
            </a:r>
          </a:p>
        </p:txBody>
      </p:sp>
      <p:sp>
        <p:nvSpPr>
          <p:cNvPr id="37" name="TextBox 36"/>
          <p:cNvSpPr txBox="1">
            <a:spLocks noChangeArrowheads="1"/>
          </p:cNvSpPr>
          <p:nvPr/>
        </p:nvSpPr>
        <p:spPr bwMode="auto">
          <a:xfrm>
            <a:off x="3479800" y="3028950"/>
            <a:ext cx="113823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000">
                <a:solidFill>
                  <a:schemeClr val="bg1"/>
                </a:solidFill>
                <a:latin typeface="Comic Sans MS" charset="0"/>
              </a:rPr>
              <a:t>Number</a:t>
            </a:r>
          </a:p>
        </p:txBody>
      </p:sp>
      <p:sp>
        <p:nvSpPr>
          <p:cNvPr id="38" name="TextBox 37"/>
          <p:cNvSpPr txBox="1">
            <a:spLocks noChangeArrowheads="1"/>
          </p:cNvSpPr>
          <p:nvPr/>
        </p:nvSpPr>
        <p:spPr bwMode="auto">
          <a:xfrm>
            <a:off x="7543800" y="2971800"/>
            <a:ext cx="10922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000">
                <a:solidFill>
                  <a:schemeClr val="bg1"/>
                </a:solidFill>
                <a:latin typeface="Comic Sans MS" charset="0"/>
              </a:rPr>
              <a:t>Boolean</a:t>
            </a:r>
          </a:p>
        </p:txBody>
      </p:sp>
      <p:sp>
        <p:nvSpPr>
          <p:cNvPr id="39" name="TextBox 38"/>
          <p:cNvSpPr txBox="1">
            <a:spLocks noChangeArrowheads="1"/>
          </p:cNvSpPr>
          <p:nvPr/>
        </p:nvSpPr>
        <p:spPr bwMode="auto">
          <a:xfrm>
            <a:off x="1143000" y="5143500"/>
            <a:ext cx="14144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000">
                <a:solidFill>
                  <a:schemeClr val="bg1"/>
                </a:solidFill>
                <a:latin typeface="Comic Sans MS" charset="0"/>
              </a:rPr>
              <a:t>safe-left?</a:t>
            </a:r>
          </a:p>
        </p:txBody>
      </p:sp>
      <p:sp>
        <p:nvSpPr>
          <p:cNvPr id="40" name="TextBox 39"/>
          <p:cNvSpPr txBox="1">
            <a:spLocks noChangeArrowheads="1"/>
          </p:cNvSpPr>
          <p:nvPr/>
        </p:nvSpPr>
        <p:spPr bwMode="auto">
          <a:xfrm>
            <a:off x="6019800" y="5105400"/>
            <a:ext cx="18859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000">
                <a:solidFill>
                  <a:schemeClr val="bg1"/>
                </a:solidFill>
                <a:latin typeface="Comic Sans MS" charset="0"/>
              </a:rPr>
              <a:t>(&gt;   -100   -50)</a:t>
            </a:r>
          </a:p>
        </p:txBody>
      </p:sp>
      <p:sp>
        <p:nvSpPr>
          <p:cNvPr id="41" name="TextBox 40"/>
          <p:cNvSpPr txBox="1">
            <a:spLocks noChangeArrowheads="1"/>
          </p:cNvSpPr>
          <p:nvPr/>
        </p:nvSpPr>
        <p:spPr bwMode="auto">
          <a:xfrm>
            <a:off x="3352800" y="5105400"/>
            <a:ext cx="82708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Comic Sans MS" charset="0"/>
              </a:rPr>
              <a:t>-100</a:t>
            </a:r>
          </a:p>
        </p:txBody>
      </p:sp>
      <p:sp>
        <p:nvSpPr>
          <p:cNvPr id="43" name="TextBox 42"/>
          <p:cNvSpPr txBox="1">
            <a:spLocks noChangeArrowheads="1"/>
          </p:cNvSpPr>
          <p:nvPr/>
        </p:nvSpPr>
        <p:spPr bwMode="auto">
          <a:xfrm>
            <a:off x="5943600" y="5791200"/>
            <a:ext cx="18970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000">
                <a:solidFill>
                  <a:schemeClr val="bg1"/>
                </a:solidFill>
                <a:latin typeface="Comic Sans MS" charset="0"/>
              </a:rPr>
              <a:t>(&gt;    320   -50)</a:t>
            </a:r>
          </a:p>
        </p:txBody>
      </p:sp>
      <p:sp>
        <p:nvSpPr>
          <p:cNvPr id="44" name="TextBox 43"/>
          <p:cNvSpPr txBox="1">
            <a:spLocks noChangeArrowheads="1"/>
          </p:cNvSpPr>
          <p:nvPr/>
        </p:nvSpPr>
        <p:spPr bwMode="auto">
          <a:xfrm>
            <a:off x="3429000" y="5791200"/>
            <a:ext cx="747713"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Comic Sans MS" charset="0"/>
              </a:rPr>
              <a:t>320</a:t>
            </a:r>
          </a:p>
        </p:txBody>
      </p:sp>
      <p:sp>
        <p:nvSpPr>
          <p:cNvPr id="45" name="TextBox 44"/>
          <p:cNvSpPr txBox="1">
            <a:spLocks noChangeArrowheads="1"/>
          </p:cNvSpPr>
          <p:nvPr/>
        </p:nvSpPr>
        <p:spPr bwMode="auto">
          <a:xfrm>
            <a:off x="1219200" y="5816600"/>
            <a:ext cx="14144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000">
                <a:solidFill>
                  <a:schemeClr val="bg1"/>
                </a:solidFill>
                <a:latin typeface="Comic Sans MS" charset="0"/>
              </a:rPr>
              <a:t>safe-left?</a:t>
            </a:r>
          </a:p>
        </p:txBody>
      </p:sp>
      <p:grpSp>
        <p:nvGrpSpPr>
          <p:cNvPr id="6" name="Group 5"/>
          <p:cNvGrpSpPr>
            <a:grpSpLocks/>
          </p:cNvGrpSpPr>
          <p:nvPr/>
        </p:nvGrpSpPr>
        <p:grpSpPr bwMode="auto">
          <a:xfrm>
            <a:off x="3429000" y="5105400"/>
            <a:ext cx="3733800" cy="1143000"/>
            <a:chOff x="685800" y="4572000"/>
            <a:chExt cx="3733797" cy="1143000"/>
          </a:xfrm>
        </p:grpSpPr>
        <p:grpSp>
          <p:nvGrpSpPr>
            <p:cNvPr id="87073" name="Group 29"/>
            <p:cNvGrpSpPr>
              <a:grpSpLocks/>
            </p:cNvGrpSpPr>
            <p:nvPr/>
          </p:nvGrpSpPr>
          <p:grpSpPr bwMode="auto">
            <a:xfrm>
              <a:off x="3733796" y="4572000"/>
              <a:ext cx="685801" cy="1066800"/>
              <a:chOff x="3798697" y="3733800"/>
              <a:chExt cx="562568" cy="1066800"/>
            </a:xfrm>
          </p:grpSpPr>
          <p:sp>
            <p:nvSpPr>
              <p:cNvPr id="31" name="Rectangle 30"/>
              <p:cNvSpPr>
                <a:spLocks noChangeArrowheads="1"/>
              </p:cNvSpPr>
              <p:nvPr/>
            </p:nvSpPr>
            <p:spPr bwMode="auto">
              <a:xfrm>
                <a:off x="3798699" y="4343400"/>
                <a:ext cx="562566" cy="457200"/>
              </a:xfrm>
              <a:prstGeom prst="rect">
                <a:avLst/>
              </a:prstGeom>
              <a:solidFill>
                <a:srgbClr val="FF1200">
                  <a:alpha val="45097"/>
                </a:srgbClr>
              </a:solidFill>
              <a:ln w="10000">
                <a:solidFill>
                  <a:schemeClr val="tx1"/>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2" name="Rectangle 31"/>
              <p:cNvSpPr>
                <a:spLocks noChangeArrowheads="1"/>
              </p:cNvSpPr>
              <p:nvPr/>
            </p:nvSpPr>
            <p:spPr bwMode="auto">
              <a:xfrm>
                <a:off x="3798699" y="3733800"/>
                <a:ext cx="562566" cy="457200"/>
              </a:xfrm>
              <a:prstGeom prst="rect">
                <a:avLst/>
              </a:prstGeom>
              <a:solidFill>
                <a:srgbClr val="FF1200">
                  <a:alpha val="45097"/>
                </a:srgbClr>
              </a:solidFill>
              <a:ln w="10000">
                <a:solidFill>
                  <a:schemeClr val="tx1"/>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grpSp>
        <p:sp>
          <p:nvSpPr>
            <p:cNvPr id="54" name="Rectangle 53"/>
            <p:cNvSpPr>
              <a:spLocks noChangeArrowheads="1"/>
            </p:cNvSpPr>
            <p:nvPr/>
          </p:nvSpPr>
          <p:spPr bwMode="auto">
            <a:xfrm>
              <a:off x="685800" y="5257800"/>
              <a:ext cx="685799" cy="457200"/>
            </a:xfrm>
            <a:prstGeom prst="rect">
              <a:avLst/>
            </a:prstGeom>
            <a:solidFill>
              <a:srgbClr val="FF1200">
                <a:alpha val="45097"/>
              </a:srgbClr>
            </a:solidFill>
            <a:ln w="10000">
              <a:solidFill>
                <a:schemeClr val="tx1"/>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55" name="Rectangle 54"/>
            <p:cNvSpPr>
              <a:spLocks noChangeArrowheads="1"/>
            </p:cNvSpPr>
            <p:nvPr/>
          </p:nvSpPr>
          <p:spPr bwMode="auto">
            <a:xfrm>
              <a:off x="685800" y="4572000"/>
              <a:ext cx="685799" cy="457200"/>
            </a:xfrm>
            <a:prstGeom prst="rect">
              <a:avLst/>
            </a:prstGeom>
            <a:solidFill>
              <a:srgbClr val="FF1200">
                <a:alpha val="45097"/>
              </a:srgbClr>
            </a:solidFill>
            <a:ln w="10000">
              <a:solidFill>
                <a:schemeClr val="tx1"/>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grpSp>
      <p:grpSp>
        <p:nvGrpSpPr>
          <p:cNvPr id="7" name="Group 6"/>
          <p:cNvGrpSpPr>
            <a:grpSpLocks/>
          </p:cNvGrpSpPr>
          <p:nvPr/>
        </p:nvGrpSpPr>
        <p:grpSpPr bwMode="auto">
          <a:xfrm>
            <a:off x="4572000" y="4419600"/>
            <a:ext cx="1295400" cy="533400"/>
            <a:chOff x="4495800" y="5257800"/>
            <a:chExt cx="1295400" cy="533400"/>
          </a:xfrm>
        </p:grpSpPr>
        <p:grpSp>
          <p:nvGrpSpPr>
            <p:cNvPr id="87060" name="Group 32"/>
            <p:cNvGrpSpPr>
              <a:grpSpLocks/>
            </p:cNvGrpSpPr>
            <p:nvPr/>
          </p:nvGrpSpPr>
          <p:grpSpPr bwMode="auto">
            <a:xfrm>
              <a:off x="4495800" y="5257800"/>
              <a:ext cx="1295400" cy="533400"/>
              <a:chOff x="990600" y="4648200"/>
              <a:chExt cx="1295400" cy="533400"/>
            </a:xfrm>
          </p:grpSpPr>
          <p:sp>
            <p:nvSpPr>
              <p:cNvPr id="34" name="Oval Callout 33"/>
              <p:cNvSpPr/>
              <p:nvPr/>
            </p:nvSpPr>
            <p:spPr>
              <a:xfrm>
                <a:off x="990600" y="4648200"/>
                <a:ext cx="1295400" cy="533400"/>
              </a:xfrm>
              <a:prstGeom prst="wedgeEllipseCallout">
                <a:avLst>
                  <a:gd name="adj1" fmla="val -86236"/>
                  <a:gd name="adj2" fmla="val 93244"/>
                </a:avLst>
              </a:prstGeom>
              <a:ln>
                <a:noFill/>
              </a:ln>
            </p:spPr>
            <p:style>
              <a:lnRef idx="1">
                <a:schemeClr val="accent2"/>
              </a:lnRef>
              <a:fillRef idx="3">
                <a:schemeClr val="accent2"/>
              </a:fillRef>
              <a:effectRef idx="2">
                <a:schemeClr val="accent2"/>
              </a:effectRef>
              <a:fontRef idx="minor">
                <a:schemeClr val="lt1"/>
              </a:fontRef>
            </p:style>
            <p:txBody>
              <a:bodyPr anchor="ctr"/>
              <a:lstStyle/>
              <a:p>
                <a:pPr algn="ctr">
                  <a:defRPr/>
                </a:pPr>
                <a:r>
                  <a:rPr lang="en-US" sz="1800" dirty="0"/>
                  <a:t>x</a:t>
                </a:r>
              </a:p>
            </p:txBody>
          </p:sp>
          <p:sp>
            <p:nvSpPr>
              <p:cNvPr id="35" name="Oval Callout 34"/>
              <p:cNvSpPr/>
              <p:nvPr/>
            </p:nvSpPr>
            <p:spPr>
              <a:xfrm>
                <a:off x="990600" y="4648200"/>
                <a:ext cx="1295400" cy="533400"/>
              </a:xfrm>
              <a:prstGeom prst="wedgeEllipseCallout">
                <a:avLst>
                  <a:gd name="adj1" fmla="val 104183"/>
                  <a:gd name="adj2" fmla="val 117178"/>
                </a:avLst>
              </a:prstGeom>
              <a:ln>
                <a:noFill/>
              </a:ln>
            </p:spPr>
            <p:style>
              <a:lnRef idx="1">
                <a:schemeClr val="accent2"/>
              </a:lnRef>
              <a:fillRef idx="3">
                <a:schemeClr val="accent2"/>
              </a:fillRef>
              <a:effectRef idx="2">
                <a:schemeClr val="accent2"/>
              </a:effectRef>
              <a:fontRef idx="minor">
                <a:schemeClr val="lt1"/>
              </a:fontRef>
            </p:style>
            <p:txBody>
              <a:bodyPr lIns="0" rIns="0" anchor="ctr"/>
              <a:lstStyle/>
              <a:p>
                <a:pPr algn="ctr">
                  <a:defRPr/>
                </a:pPr>
                <a:r>
                  <a:rPr lang="en-US" sz="2200" dirty="0">
                    <a:latin typeface="Comic Sans MS"/>
                    <a:cs typeface="Comic Sans MS"/>
                  </a:rPr>
                  <a:t>x</a:t>
                </a:r>
              </a:p>
            </p:txBody>
          </p:sp>
        </p:grpSp>
        <p:sp>
          <p:nvSpPr>
            <p:cNvPr id="56" name="Oval Callout 55"/>
            <p:cNvSpPr/>
            <p:nvPr/>
          </p:nvSpPr>
          <p:spPr bwMode="auto">
            <a:xfrm>
              <a:off x="4495800" y="5257800"/>
              <a:ext cx="1295400" cy="533400"/>
            </a:xfrm>
            <a:prstGeom prst="wedgeEllipseCallout">
              <a:avLst>
                <a:gd name="adj1" fmla="val -84628"/>
                <a:gd name="adj2" fmla="val 234213"/>
              </a:avLst>
            </a:prstGeom>
            <a:ln>
              <a:noFill/>
            </a:ln>
          </p:spPr>
          <p:style>
            <a:lnRef idx="1">
              <a:schemeClr val="accent2"/>
            </a:lnRef>
            <a:fillRef idx="3">
              <a:schemeClr val="accent2"/>
            </a:fillRef>
            <a:effectRef idx="2">
              <a:schemeClr val="accent2"/>
            </a:effectRef>
            <a:fontRef idx="minor">
              <a:schemeClr val="lt1"/>
            </a:fontRef>
          </p:style>
          <p:txBody>
            <a:bodyPr lIns="0" rIns="0" anchor="ctr"/>
            <a:lstStyle/>
            <a:p>
              <a:pPr algn="ctr">
                <a:defRPr/>
              </a:pPr>
              <a:r>
                <a:rPr lang="en-US" sz="2200" dirty="0">
                  <a:latin typeface="Comic Sans MS"/>
                  <a:cs typeface="Comic Sans MS"/>
                </a:rPr>
                <a:t>x</a:t>
              </a:r>
            </a:p>
          </p:txBody>
        </p:sp>
        <p:sp>
          <p:nvSpPr>
            <p:cNvPr id="57" name="Oval Callout 56"/>
            <p:cNvSpPr/>
            <p:nvPr/>
          </p:nvSpPr>
          <p:spPr bwMode="auto">
            <a:xfrm>
              <a:off x="4495800" y="5257800"/>
              <a:ext cx="1295400" cy="533400"/>
            </a:xfrm>
            <a:prstGeom prst="wedgeEllipseCallout">
              <a:avLst>
                <a:gd name="adj1" fmla="val 101570"/>
                <a:gd name="adj2" fmla="val 239583"/>
              </a:avLst>
            </a:prstGeom>
            <a:ln>
              <a:noFill/>
            </a:ln>
          </p:spPr>
          <p:style>
            <a:lnRef idx="1">
              <a:schemeClr val="accent2"/>
            </a:lnRef>
            <a:fillRef idx="3">
              <a:schemeClr val="accent2"/>
            </a:fillRef>
            <a:effectRef idx="2">
              <a:schemeClr val="accent2"/>
            </a:effectRef>
            <a:fontRef idx="minor">
              <a:schemeClr val="lt1"/>
            </a:fontRef>
          </p:style>
          <p:txBody>
            <a:bodyPr lIns="0" rIns="0" anchor="ctr"/>
            <a:lstStyle/>
            <a:p>
              <a:pPr algn="ctr">
                <a:defRPr/>
              </a:pPr>
              <a:r>
                <a:rPr lang="en-US" sz="2200" dirty="0">
                  <a:latin typeface="Comic Sans MS"/>
                  <a:cs typeface="Comic Sans MS"/>
                </a:rPr>
                <a:t>x</a:t>
              </a:r>
            </a:p>
          </p:txBody>
        </p:sp>
      </p:grpSp>
      <p:sp>
        <p:nvSpPr>
          <p:cNvPr id="58" name="TextBox 57"/>
          <p:cNvSpPr txBox="1">
            <a:spLocks noChangeArrowheads="1"/>
          </p:cNvSpPr>
          <p:nvPr/>
        </p:nvSpPr>
        <p:spPr bwMode="auto">
          <a:xfrm>
            <a:off x="228600" y="3638550"/>
            <a:ext cx="65420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000">
                <a:solidFill>
                  <a:schemeClr val="bg1"/>
                </a:solidFill>
                <a:latin typeface="Comic Sans MS" charset="0"/>
              </a:rPr>
              <a:t>Given an x-coordinate, check if it is greater than -50</a:t>
            </a:r>
          </a:p>
        </p:txBody>
      </p:sp>
      <p:sp>
        <p:nvSpPr>
          <p:cNvPr id="87056"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90AE969D-9FE0-F049-B526-4FA18DE489C7}" type="slidenum">
              <a:rPr lang="en-US" altLang="en-US" sz="1200">
                <a:solidFill>
                  <a:srgbClr val="D38E27"/>
                </a:solidFill>
                <a:latin typeface="Arial" charset="0"/>
              </a:rPr>
              <a:pPr>
                <a:spcBef>
                  <a:spcPct val="0"/>
                </a:spcBef>
                <a:buClrTx/>
                <a:buSzTx/>
                <a:buFontTx/>
                <a:buNone/>
              </a:pPr>
              <a:t>48</a:t>
            </a:fld>
            <a:endParaRPr lang="en-US" altLang="en-US" sz="1200">
              <a:solidFill>
                <a:srgbClr val="D38E27"/>
              </a:solidFill>
              <a:latin typeface="Arial" charset="0"/>
            </a:endParaRPr>
          </a:p>
        </p:txBody>
      </p:sp>
      <p:sp>
        <p:nvSpPr>
          <p:cNvPr id="4" name="Rectangle 3"/>
          <p:cNvSpPr/>
          <p:nvPr/>
        </p:nvSpPr>
        <p:spPr>
          <a:xfrm>
            <a:off x="19050" y="2971800"/>
            <a:ext cx="9124950" cy="1447800"/>
          </a:xfrm>
          <a:prstGeom prst="rect">
            <a:avLst/>
          </a:prstGeom>
          <a:solidFill>
            <a:schemeClr val="tx1"/>
          </a:solidFill>
          <a:ln>
            <a:noFill/>
          </a:ln>
          <a:scene3d>
            <a:camera prst="orthographicFront">
              <a:rot lat="0" lon="0" rev="0"/>
            </a:camera>
            <a:lightRig rig="threePt" dir="tl">
              <a:rot lat="0" lon="0" rev="0"/>
            </a:lightRig>
          </a:scene3d>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defRPr/>
            </a:pPr>
            <a:endParaRPr lang="en-US">
              <a:solidFill>
                <a:srgbClr val="FFFFFF"/>
              </a:solidFill>
              <a:latin typeface="Franklin Gothic Book"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36"/>
                                        </p:tgtEl>
                                        <p:attrNameLst>
                                          <p:attrName>style.visibility</p:attrName>
                                        </p:attrNameLst>
                                      </p:cBhvr>
                                      <p:to>
                                        <p:strVal val="visible"/>
                                      </p:to>
                                    </p:set>
                                    <p:animEffect transition="in" filter="fade">
                                      <p:cBhvr>
                                        <p:cTn id="11" dur="500"/>
                                        <p:tgtEl>
                                          <p:spTgt spid="36"/>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37"/>
                                        </p:tgtEl>
                                        <p:attrNameLst>
                                          <p:attrName>style.visibility</p:attrName>
                                        </p:attrNameLst>
                                      </p:cBhvr>
                                      <p:to>
                                        <p:strVal val="visible"/>
                                      </p:to>
                                    </p:set>
                                    <p:animEffect transition="in" filter="fade">
                                      <p:cBhvr>
                                        <p:cTn id="16" dur="500"/>
                                        <p:tgtEl>
                                          <p:spTgt spid="37"/>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8"/>
                                        </p:tgtEl>
                                        <p:attrNameLst>
                                          <p:attrName>style.visibility</p:attrName>
                                        </p:attrNameLst>
                                      </p:cBhvr>
                                      <p:to>
                                        <p:strVal val="visible"/>
                                      </p:to>
                                    </p:set>
                                    <p:animEffect transition="in" filter="fade">
                                      <p:cBhvr>
                                        <p:cTn id="21" dur="500"/>
                                        <p:tgtEl>
                                          <p:spTgt spid="38"/>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58"/>
                                        </p:tgtEl>
                                        <p:attrNameLst>
                                          <p:attrName>style.visibility</p:attrName>
                                        </p:attrNameLst>
                                      </p:cBhvr>
                                      <p:to>
                                        <p:strVal val="visible"/>
                                      </p:to>
                                    </p:set>
                                    <p:animEffect transition="in" filter="fade">
                                      <p:cBhvr>
                                        <p:cTn id="26" dur="500"/>
                                        <p:tgtEl>
                                          <p:spTgt spid="58"/>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9"/>
                                        </p:tgtEl>
                                        <p:attrNameLst>
                                          <p:attrName>style.visibility</p:attrName>
                                        </p:attrNameLst>
                                      </p:cBhvr>
                                      <p:to>
                                        <p:strVal val="visible"/>
                                      </p:to>
                                    </p:set>
                                    <p:animEffect transition="in" filter="fade">
                                      <p:cBhvr>
                                        <p:cTn id="31" dur="500"/>
                                        <p:tgtEl>
                                          <p:spTgt spid="39"/>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41"/>
                                        </p:tgtEl>
                                        <p:attrNameLst>
                                          <p:attrName>style.visibility</p:attrName>
                                        </p:attrNameLst>
                                      </p:cBhvr>
                                      <p:to>
                                        <p:strVal val="visible"/>
                                      </p:to>
                                    </p:set>
                                    <p:animEffect transition="in" filter="fade">
                                      <p:cBhvr>
                                        <p:cTn id="36" dur="500"/>
                                        <p:tgtEl>
                                          <p:spTgt spid="41"/>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40"/>
                                        </p:tgtEl>
                                        <p:attrNameLst>
                                          <p:attrName>style.visibility</p:attrName>
                                        </p:attrNameLst>
                                      </p:cBhvr>
                                      <p:to>
                                        <p:strVal val="visible"/>
                                      </p:to>
                                    </p:set>
                                    <p:animEffect transition="in" filter="fade">
                                      <p:cBhvr>
                                        <p:cTn id="41" dur="500"/>
                                        <p:tgtEl>
                                          <p:spTgt spid="40"/>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45"/>
                                        </p:tgtEl>
                                        <p:attrNameLst>
                                          <p:attrName>style.visibility</p:attrName>
                                        </p:attrNameLst>
                                      </p:cBhvr>
                                      <p:to>
                                        <p:strVal val="visible"/>
                                      </p:to>
                                    </p:set>
                                    <p:animEffect transition="in" filter="fade">
                                      <p:cBhvr>
                                        <p:cTn id="46" dur="500"/>
                                        <p:tgtEl>
                                          <p:spTgt spid="45"/>
                                        </p:tgtEl>
                                      </p:cBhvr>
                                    </p:animEffect>
                                  </p:childTnLst>
                                </p:cTn>
                              </p:par>
                            </p:childTnLst>
                          </p:cTn>
                        </p:par>
                      </p:childTnLst>
                    </p:cTn>
                  </p:par>
                  <p:par>
                    <p:cTn id="47" fill="hold" nodeType="clickPar">
                      <p:stCondLst>
                        <p:cond delay="indefinite"/>
                      </p:stCondLst>
                      <p:childTnLst>
                        <p:par>
                          <p:cTn id="48" fill="hold" nodeType="withGroup">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44"/>
                                        </p:tgtEl>
                                        <p:attrNameLst>
                                          <p:attrName>style.visibility</p:attrName>
                                        </p:attrNameLst>
                                      </p:cBhvr>
                                      <p:to>
                                        <p:strVal val="visible"/>
                                      </p:to>
                                    </p:set>
                                    <p:animEffect transition="in" filter="fade">
                                      <p:cBhvr>
                                        <p:cTn id="51" dur="500"/>
                                        <p:tgtEl>
                                          <p:spTgt spid="44"/>
                                        </p:tgtEl>
                                      </p:cBhvr>
                                    </p:animEffect>
                                  </p:childTnLst>
                                </p:cTn>
                              </p:par>
                            </p:childTnLst>
                          </p:cTn>
                        </p:par>
                      </p:childTnLst>
                    </p:cTn>
                  </p:par>
                  <p:par>
                    <p:cTn id="52" fill="hold" nodeType="clickPar">
                      <p:stCondLst>
                        <p:cond delay="indefinite"/>
                      </p:stCondLst>
                      <p:childTnLst>
                        <p:par>
                          <p:cTn id="53" fill="hold" nodeType="withGroup">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43"/>
                                        </p:tgtEl>
                                        <p:attrNameLst>
                                          <p:attrName>style.visibility</p:attrName>
                                        </p:attrNameLst>
                                      </p:cBhvr>
                                      <p:to>
                                        <p:strVal val="visible"/>
                                      </p:to>
                                    </p:set>
                                    <p:animEffect transition="in" filter="fade">
                                      <p:cBhvr>
                                        <p:cTn id="56" dur="500"/>
                                        <p:tgtEl>
                                          <p:spTgt spid="43"/>
                                        </p:tgtEl>
                                      </p:cBhvr>
                                    </p:animEffect>
                                  </p:childTnLst>
                                </p:cTn>
                              </p:par>
                            </p:childTnLst>
                          </p:cTn>
                        </p:par>
                      </p:childTnLst>
                    </p:cTn>
                  </p:par>
                  <p:par>
                    <p:cTn id="57" fill="hold" nodeType="clickPar">
                      <p:stCondLst>
                        <p:cond delay="indefinite"/>
                      </p:stCondLst>
                      <p:childTnLst>
                        <p:par>
                          <p:cTn id="58" fill="hold" nodeType="withGroup">
                            <p:stCondLst>
                              <p:cond delay="0"/>
                            </p:stCondLst>
                            <p:childTnLst>
                              <p:par>
                                <p:cTn id="59" presetID="10" presetClass="entr" presetSubtype="0" fill="hold" nodeType="clickEffect">
                                  <p:stCondLst>
                                    <p:cond delay="0"/>
                                  </p:stCondLst>
                                  <p:childTnLst>
                                    <p:set>
                                      <p:cBhvr>
                                        <p:cTn id="60" dur="1" fill="hold">
                                          <p:stCondLst>
                                            <p:cond delay="0"/>
                                          </p:stCondLst>
                                        </p:cTn>
                                        <p:tgtEl>
                                          <p:spTgt spid="6"/>
                                        </p:tgtEl>
                                        <p:attrNameLst>
                                          <p:attrName>style.visibility</p:attrName>
                                        </p:attrNameLst>
                                      </p:cBhvr>
                                      <p:to>
                                        <p:strVal val="visible"/>
                                      </p:to>
                                    </p:set>
                                    <p:animEffect transition="in" filter="fade">
                                      <p:cBhvr>
                                        <p:cTn id="61" dur="500"/>
                                        <p:tgtEl>
                                          <p:spTgt spid="6"/>
                                        </p:tgtEl>
                                      </p:cBhvr>
                                    </p:animEffect>
                                  </p:childTnLst>
                                </p:cTn>
                              </p:par>
                            </p:childTnLst>
                          </p:cTn>
                        </p:par>
                      </p:childTnLst>
                    </p:cTn>
                  </p:par>
                  <p:par>
                    <p:cTn id="62" fill="hold" nodeType="clickPar">
                      <p:stCondLst>
                        <p:cond delay="indefinite"/>
                      </p:stCondLst>
                      <p:childTnLst>
                        <p:par>
                          <p:cTn id="63" fill="hold" nodeType="withGroup">
                            <p:stCondLst>
                              <p:cond delay="0"/>
                            </p:stCondLst>
                            <p:childTnLst>
                              <p:par>
                                <p:cTn id="64" presetID="10" presetClass="entr" presetSubtype="0" fill="hold" nodeType="clickEffect">
                                  <p:stCondLst>
                                    <p:cond delay="0"/>
                                  </p:stCondLst>
                                  <p:childTnLst>
                                    <p:set>
                                      <p:cBhvr>
                                        <p:cTn id="65" dur="1" fill="hold">
                                          <p:stCondLst>
                                            <p:cond delay="0"/>
                                          </p:stCondLst>
                                        </p:cTn>
                                        <p:tgtEl>
                                          <p:spTgt spid="7"/>
                                        </p:tgtEl>
                                        <p:attrNameLst>
                                          <p:attrName>style.visibility</p:attrName>
                                        </p:attrNameLst>
                                      </p:cBhvr>
                                      <p:to>
                                        <p:strVal val="visible"/>
                                      </p:to>
                                    </p:set>
                                    <p:animEffect transition="in" filter="fade">
                                      <p:cBhvr>
                                        <p:cTn id="66" dur="500"/>
                                        <p:tgtEl>
                                          <p:spTgt spid="7"/>
                                        </p:tgtEl>
                                      </p:cBhvr>
                                    </p:animEffect>
                                  </p:childTnLst>
                                </p:cTn>
                              </p:par>
                            </p:childTnLst>
                          </p:cTn>
                        </p:par>
                      </p:childTnLst>
                    </p:cTn>
                  </p:par>
                  <p:par>
                    <p:cTn id="67" fill="hold" nodeType="clickPar">
                      <p:stCondLst>
                        <p:cond delay="indefinite"/>
                      </p:stCondLst>
                      <p:childTnLst>
                        <p:par>
                          <p:cTn id="68" fill="hold" nodeType="withGroup">
                            <p:stCondLst>
                              <p:cond delay="0"/>
                            </p:stCondLst>
                            <p:childTnLst>
                              <p:par>
                                <p:cTn id="69" presetID="10" presetClass="entr" presetSubtype="0" fill="hold" nodeType="clickEffect">
                                  <p:stCondLst>
                                    <p:cond delay="0"/>
                                  </p:stCondLst>
                                  <p:childTnLst>
                                    <p:set>
                                      <p:cBhvr>
                                        <p:cTn id="70" dur="1" fill="hold">
                                          <p:stCondLst>
                                            <p:cond delay="0"/>
                                          </p:stCondLst>
                                        </p:cTn>
                                        <p:tgtEl>
                                          <p:spTgt spid="4"/>
                                        </p:tgtEl>
                                        <p:attrNameLst>
                                          <p:attrName>style.visibility</p:attrName>
                                        </p:attrNameLst>
                                      </p:cBhvr>
                                      <p:to>
                                        <p:strVal val="visible"/>
                                      </p:to>
                                    </p:set>
                                    <p:animEffect transition="in" filter="fade">
                                      <p:cBhvr>
                                        <p:cTn id="7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7" grpId="0"/>
      <p:bldP spid="38" grpId="0"/>
      <p:bldP spid="39" grpId="0"/>
      <p:bldP spid="40" grpId="0"/>
      <p:bldP spid="41" grpId="0"/>
      <p:bldP spid="43" grpId="0"/>
      <p:bldP spid="44" grpId="0"/>
      <p:bldP spid="45" grpId="0"/>
      <p:bldP spid="58"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Finishing </a:t>
            </a:r>
            <a:r>
              <a:rPr lang="en-US" dirty="0">
                <a:latin typeface="Courier"/>
                <a:cs typeface="Courier"/>
              </a:rPr>
              <a:t>onscreen?</a:t>
            </a:r>
          </a:p>
        </p:txBody>
      </p:sp>
      <p:sp>
        <p:nvSpPr>
          <p:cNvPr id="88066" name="Content Placeholder 2"/>
          <p:cNvSpPr>
            <a:spLocks noGrp="1"/>
          </p:cNvSpPr>
          <p:nvPr>
            <p:ph idx="1"/>
          </p:nvPr>
        </p:nvSpPr>
        <p:spPr/>
        <p:txBody>
          <a:bodyPr/>
          <a:lstStyle/>
          <a:p>
            <a:r>
              <a:rPr lang="en-US" altLang="en-US">
                <a:latin typeface="Helvetica" charset="0"/>
                <a:ea typeface="ＭＳ Ｐゴシック" charset="-128"/>
                <a:cs typeface="Helvetica" charset="0"/>
              </a:rPr>
              <a:t>Complete </a:t>
            </a:r>
            <a:r>
              <a:rPr lang="en-US" altLang="en-US">
                <a:latin typeface="Courier" charset="0"/>
                <a:ea typeface="ＭＳ Ｐゴシック" charset="-128"/>
                <a:cs typeface="Helvetica" charset="0"/>
              </a:rPr>
              <a:t>safe-right?</a:t>
            </a:r>
            <a:r>
              <a:rPr lang="en-US" altLang="en-US">
                <a:latin typeface="Franklin Gothic Book" charset="0"/>
                <a:ea typeface="ＭＳ Ｐゴシック" charset="-128"/>
                <a:cs typeface="Helvetica" charset="0"/>
              </a:rPr>
              <a:t> and change </a:t>
            </a:r>
            <a:r>
              <a:rPr lang="en-US" altLang="en-US">
                <a:latin typeface="Courier" charset="0"/>
                <a:ea typeface="ＭＳ Ｐゴシック" charset="-128"/>
                <a:cs typeface="Helvetica" charset="0"/>
              </a:rPr>
              <a:t>onscreen? </a:t>
            </a:r>
            <a:r>
              <a:rPr lang="en-US" altLang="en-US">
                <a:latin typeface="Franklin Gothic Book" charset="0"/>
                <a:ea typeface="ＭＳ Ｐゴシック" charset="-128"/>
                <a:cs typeface="Helvetica" charset="0"/>
              </a:rPr>
              <a:t>so it uses </a:t>
            </a:r>
            <a:r>
              <a:rPr lang="en-US" altLang="en-US">
                <a:latin typeface="Courier" charset="0"/>
                <a:ea typeface="ＭＳ Ｐゴシック" charset="-128"/>
                <a:cs typeface="Helvetica" charset="0"/>
              </a:rPr>
              <a:t>safe-right? </a:t>
            </a:r>
            <a:r>
              <a:rPr lang="en-US" altLang="en-US">
                <a:latin typeface="Franklin Gothic Book" charset="0"/>
                <a:ea typeface="ＭＳ Ｐゴシック" charset="-128"/>
                <a:cs typeface="Helvetica" charset="0"/>
              </a:rPr>
              <a:t>instead</a:t>
            </a:r>
          </a:p>
          <a:p>
            <a:endParaRPr lang="en-US" altLang="en-US">
              <a:latin typeface="Helvetica" charset="0"/>
              <a:ea typeface="ＭＳ Ｐゴシック" charset="-128"/>
              <a:cs typeface="Helvetica" charset="0"/>
            </a:endParaRPr>
          </a:p>
          <a:p>
            <a:r>
              <a:rPr lang="en-US" altLang="en-US">
                <a:latin typeface="Helvetica" charset="0"/>
                <a:ea typeface="ＭＳ Ｐゴシック" charset="-128"/>
                <a:cs typeface="Helvetica" charset="0"/>
              </a:rPr>
              <a:t>How can </a:t>
            </a:r>
            <a:r>
              <a:rPr lang="en-US" altLang="en-US">
                <a:latin typeface="Courier" charset="0"/>
                <a:ea typeface="ＭＳ Ｐゴシック" charset="-128"/>
                <a:cs typeface="Helvetica" charset="0"/>
              </a:rPr>
              <a:t>onscreen?</a:t>
            </a:r>
            <a:r>
              <a:rPr lang="en-US" altLang="en-US">
                <a:latin typeface="Helvetica" charset="0"/>
                <a:ea typeface="ＭＳ Ｐゴシック" charset="-128"/>
                <a:cs typeface="Helvetica" charset="0"/>
              </a:rPr>
              <a:t> use both functions?</a:t>
            </a:r>
          </a:p>
          <a:p>
            <a:endParaRPr lang="en-US" altLang="en-US">
              <a:latin typeface="Helvetica" charset="0"/>
              <a:ea typeface="ＭＳ Ｐゴシック" charset="-128"/>
              <a:cs typeface="Helvetica" charset="0"/>
            </a:endParaRPr>
          </a:p>
          <a:p>
            <a:r>
              <a:rPr lang="en-US" altLang="en-US" b="1">
                <a:latin typeface="Helvetica" charset="0"/>
                <a:ea typeface="ＭＳ Ｐゴシック" charset="-128"/>
                <a:cs typeface="Helvetica" charset="0"/>
              </a:rPr>
              <a:t>Challenge</a:t>
            </a:r>
            <a:r>
              <a:rPr lang="en-US" altLang="en-US">
                <a:latin typeface="Helvetica" charset="0"/>
                <a:ea typeface="ＭＳ Ｐゴシック" charset="-128"/>
                <a:cs typeface="Helvetica" charset="0"/>
              </a:rPr>
              <a:t>: change the boundaries so that </a:t>
            </a:r>
            <a:r>
              <a:rPr lang="en-US" altLang="en-US" i="1">
                <a:latin typeface="Helvetica" charset="0"/>
                <a:ea typeface="ＭＳ Ｐゴシック" charset="-128"/>
                <a:cs typeface="Helvetica" charset="0"/>
              </a:rPr>
              <a:t>no part of Sam can leave the screen.</a:t>
            </a:r>
            <a:endParaRPr lang="en-US" altLang="en-US">
              <a:latin typeface="Courier" charset="0"/>
              <a:ea typeface="ＭＳ Ｐゴシック" charset="-128"/>
              <a:cs typeface="Helvetica" charset="0"/>
            </a:endParaRPr>
          </a:p>
          <a:p>
            <a:endParaRPr lang="en-US" altLang="en-US">
              <a:latin typeface="Courier" charset="0"/>
              <a:ea typeface="ＭＳ Ｐゴシック" charset="-128"/>
              <a:cs typeface="Helvetica" charset="0"/>
            </a:endParaRPr>
          </a:p>
          <a:p>
            <a:r>
              <a:rPr lang="en-US" altLang="en-US">
                <a:latin typeface="Franklin Gothic Book" charset="0"/>
                <a:ea typeface="ＭＳ Ｐゴシック" charset="-128"/>
                <a:cs typeface="Helvetica" charset="0"/>
              </a:rPr>
              <a:t>Copy the </a:t>
            </a:r>
            <a:r>
              <a:rPr lang="en-US" altLang="en-US">
                <a:latin typeface="Courier" charset="0"/>
                <a:ea typeface="ＭＳ Ｐゴシック" charset="-128"/>
                <a:cs typeface="Helvetica" charset="0"/>
              </a:rPr>
              <a:t>safe-left?, safe-right? </a:t>
            </a:r>
            <a:r>
              <a:rPr lang="en-US" altLang="en-US">
                <a:latin typeface="Franklin Gothic Book" charset="0"/>
                <a:ea typeface="ＭＳ Ｐゴシック" charset="-128"/>
                <a:cs typeface="Helvetica" charset="0"/>
              </a:rPr>
              <a:t>and </a:t>
            </a:r>
            <a:r>
              <a:rPr lang="en-US" altLang="en-US">
                <a:latin typeface="Courier" charset="0"/>
                <a:ea typeface="ＭＳ Ｐゴシック" charset="-128"/>
                <a:cs typeface="Helvetica" charset="0"/>
              </a:rPr>
              <a:t>onscreen</a:t>
            </a:r>
            <a:r>
              <a:rPr lang="en-US" altLang="en-US">
                <a:latin typeface="Franklin Gothic Book" charset="0"/>
                <a:ea typeface="ＭＳ Ｐゴシック" charset="-128"/>
                <a:cs typeface="Helvetica" charset="0"/>
              </a:rPr>
              <a:t> code into the game template!</a:t>
            </a:r>
          </a:p>
        </p:txBody>
      </p:sp>
      <p:sp>
        <p:nvSpPr>
          <p:cNvPr id="88067"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38AFE8BD-89C4-BA4F-B919-BFE8373B3B5C}" type="slidenum">
              <a:rPr lang="en-US" altLang="en-US" sz="1200">
                <a:solidFill>
                  <a:srgbClr val="D38E27"/>
                </a:solidFill>
                <a:latin typeface="Arial" charset="0"/>
              </a:rPr>
              <a:pPr>
                <a:spcBef>
                  <a:spcPct val="0"/>
                </a:spcBef>
                <a:buClrTx/>
                <a:buSzTx/>
                <a:buFontTx/>
                <a:buNone/>
              </a:pPr>
              <a:t>49</a:t>
            </a:fld>
            <a:endParaRPr lang="en-US" altLang="en-US" sz="1200">
              <a:solidFill>
                <a:srgbClr val="D38E27"/>
              </a:solidFill>
              <a:latin typeface="Arial"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a:blip r:embed="rId3">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rot="-5400000">
            <a:off x="1127918" y="1539082"/>
            <a:ext cx="2392363"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11" name="Picture 16"/>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562600" y="4343400"/>
            <a:ext cx="2209800" cy="18288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grpSp>
        <p:nvGrpSpPr>
          <p:cNvPr id="3" name="Group 2"/>
          <p:cNvGrpSpPr>
            <a:grpSpLocks/>
          </p:cNvGrpSpPr>
          <p:nvPr/>
        </p:nvGrpSpPr>
        <p:grpSpPr bwMode="auto">
          <a:xfrm>
            <a:off x="5486400" y="1219200"/>
            <a:ext cx="2443163" cy="2532063"/>
            <a:chOff x="5486400" y="1219200"/>
            <a:chExt cx="2443163" cy="2532063"/>
          </a:xfrm>
        </p:grpSpPr>
        <p:pic>
          <p:nvPicPr>
            <p:cNvPr id="22536" name="Picture 10"/>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486400" y="1295400"/>
              <a:ext cx="2443163" cy="2455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7" name="TextBox 1"/>
            <p:cNvSpPr txBox="1">
              <a:spLocks noChangeArrowheads="1"/>
            </p:cNvSpPr>
            <p:nvPr/>
          </p:nvSpPr>
          <p:spPr bwMode="auto">
            <a:xfrm>
              <a:off x="7467600" y="1219200"/>
              <a:ext cx="18466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endParaRPr lang="en-US" altLang="en-US" sz="4800">
                <a:solidFill>
                  <a:schemeClr val="tx1"/>
                </a:solidFill>
                <a:latin typeface="Arial" charset="0"/>
              </a:endParaRPr>
            </a:p>
          </p:txBody>
        </p:sp>
      </p:grpSp>
      <p:sp>
        <p:nvSpPr>
          <p:cNvPr id="2" name="Title 1"/>
          <p:cNvSpPr>
            <a:spLocks noGrp="1"/>
          </p:cNvSpPr>
          <p:nvPr>
            <p:ph type="title"/>
          </p:nvPr>
        </p:nvSpPr>
        <p:spPr/>
        <p:txBody>
          <a:bodyPr/>
          <a:lstStyle/>
          <a:p>
            <a:pPr>
              <a:defRPr/>
            </a:pPr>
            <a:r>
              <a:rPr lang="en-US" dirty="0"/>
              <a:t>Algebra Matters</a:t>
            </a:r>
          </a:p>
        </p:txBody>
      </p:sp>
      <p:sp>
        <p:nvSpPr>
          <p:cNvPr id="22533" name="Content Placeholder 3"/>
          <p:cNvSpPr>
            <a:spLocks noGrp="1"/>
          </p:cNvSpPr>
          <p:nvPr>
            <p:ph idx="1"/>
          </p:nvPr>
        </p:nvSpPr>
        <p:spPr/>
        <p:txBody>
          <a:bodyPr/>
          <a:lstStyle/>
          <a:p>
            <a:endParaRPr lang="en-US" altLang="en-US">
              <a:latin typeface="Helvetica" charset="0"/>
              <a:ea typeface="ＭＳ Ｐゴシック" charset="-128"/>
              <a:cs typeface="Helvetica" charset="0"/>
            </a:endParaRPr>
          </a:p>
        </p:txBody>
      </p:sp>
      <p:pic>
        <p:nvPicPr>
          <p:cNvPr id="5" name="Picture 4"/>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295400" y="4114800"/>
            <a:ext cx="2095500" cy="215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5"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970AD606-CBD1-5A4E-B49D-C6FAC9D01627}" type="slidenum">
              <a:rPr lang="en-US" altLang="en-US" sz="1200">
                <a:solidFill>
                  <a:srgbClr val="D38E27"/>
                </a:solidFill>
                <a:latin typeface="Arial" charset="0"/>
              </a:rPr>
              <a:pPr>
                <a:spcBef>
                  <a:spcPct val="0"/>
                </a:spcBef>
                <a:buClrTx/>
                <a:buSzTx/>
                <a:buFontTx/>
                <a:buNone/>
              </a:pPr>
              <a:t>5</a:t>
            </a:fld>
            <a:endParaRPr lang="en-US" altLang="en-US" sz="1200">
              <a:solidFill>
                <a:srgbClr val="D38E27"/>
              </a:solidFill>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nodeType="clickEffect">
                                  <p:stCondLst>
                                    <p:cond delay="0"/>
                                  </p:stCondLst>
                                  <p:childTnLst>
                                    <p:set>
                                      <p:cBhvr>
                                        <p:cTn id="21" dur="1" fill="hold">
                                          <p:stCondLst>
                                            <p:cond delay="0"/>
                                          </p:stCondLst>
                                        </p:cTn>
                                        <p:tgtEl>
                                          <p:spTgt spid="21511"/>
                                        </p:tgtEl>
                                        <p:attrNameLst>
                                          <p:attrName>style.visibility</p:attrName>
                                        </p:attrNameLst>
                                      </p:cBhvr>
                                      <p:to>
                                        <p:strVal val="visible"/>
                                      </p:to>
                                    </p:set>
                                    <p:animEffect transition="in" filter="fade">
                                      <p:cBhvr>
                                        <p:cTn id="22" dur="500"/>
                                        <p:tgtEl>
                                          <p:spTgt spid="215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Content Placeholder 2"/>
          <p:cNvSpPr>
            <a:spLocks noGrp="1"/>
          </p:cNvSpPr>
          <p:nvPr>
            <p:ph idx="1"/>
          </p:nvPr>
        </p:nvSpPr>
        <p:spPr>
          <a:xfrm>
            <a:off x="301625" y="3505200"/>
            <a:ext cx="8686800" cy="609600"/>
          </a:xfrm>
        </p:spPr>
        <p:txBody>
          <a:bodyPr/>
          <a:lstStyle/>
          <a:p>
            <a:pPr marL="0" indent="0" algn="ctr">
              <a:buFont typeface="Wingdings" charset="2"/>
              <a:buNone/>
            </a:pPr>
            <a:r>
              <a:rPr lang="en-US" altLang="en-US">
                <a:latin typeface="Helvetica" charset="0"/>
                <a:ea typeface="ＭＳ Ｐゴシック" charset="-128"/>
                <a:cs typeface="Helvetica" charset="0"/>
              </a:rPr>
              <a:t>10min Break!</a:t>
            </a:r>
          </a:p>
        </p:txBody>
      </p:sp>
      <p:sp>
        <p:nvSpPr>
          <p:cNvPr id="89090"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6404EDC0-048C-D742-8E35-1FA4883AD4CF}" type="slidenum">
              <a:rPr lang="en-US" altLang="en-US" sz="1200">
                <a:solidFill>
                  <a:srgbClr val="D38E27"/>
                </a:solidFill>
                <a:latin typeface="Arial" charset="0"/>
              </a:rPr>
              <a:pPr>
                <a:spcBef>
                  <a:spcPct val="0"/>
                </a:spcBef>
                <a:buClrTx/>
                <a:buSzTx/>
                <a:buFontTx/>
                <a:buNone/>
              </a:pPr>
              <a:t>50</a:t>
            </a:fld>
            <a:endParaRPr lang="en-US" altLang="en-US" sz="1200">
              <a:solidFill>
                <a:srgbClr val="D38E27"/>
              </a:solidFill>
              <a:latin typeface="Arial" charset="0"/>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Unit 7</a:t>
            </a:r>
          </a:p>
        </p:txBody>
      </p:sp>
    </p:spTree>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Luigi’s Pizza</a:t>
            </a:r>
          </a:p>
        </p:txBody>
      </p:sp>
      <p:sp>
        <p:nvSpPr>
          <p:cNvPr id="39" name="Content Placeholder 3"/>
          <p:cNvSpPr>
            <a:spLocks noGrp="1"/>
          </p:cNvSpPr>
          <p:nvPr>
            <p:ph idx="1"/>
          </p:nvPr>
        </p:nvSpPr>
        <p:spPr/>
        <p:txBody>
          <a:bodyPr/>
          <a:lstStyle/>
          <a:p>
            <a:pPr>
              <a:spcAft>
                <a:spcPts val="2000"/>
              </a:spcAft>
            </a:pPr>
            <a:r>
              <a:rPr lang="en-US" altLang="en-US" dirty="0">
                <a:latin typeface="Helvetica" charset="0"/>
                <a:ea typeface="ＭＳ Ｐゴシック" charset="-128"/>
                <a:cs typeface="Helvetica" charset="0"/>
              </a:rPr>
              <a:t>What does </a:t>
            </a:r>
            <a:r>
              <a:rPr lang="en-US" altLang="en-US" dirty="0">
                <a:latin typeface="Courier" charset="0"/>
                <a:ea typeface="ＭＳ Ｐゴシック" charset="-128"/>
                <a:cs typeface="Helvetica" charset="0"/>
              </a:rPr>
              <a:t>(cost “cheese”) </a:t>
            </a:r>
            <a:r>
              <a:rPr lang="en-US" altLang="en-US" dirty="0">
                <a:latin typeface="Helvetica" charset="0"/>
                <a:ea typeface="ＭＳ Ｐゴシック" charset="-128"/>
                <a:cs typeface="Helvetica" charset="0"/>
              </a:rPr>
              <a:t>evaluate to?</a:t>
            </a:r>
          </a:p>
          <a:p>
            <a:pPr>
              <a:spcAft>
                <a:spcPts val="2000"/>
              </a:spcAft>
            </a:pPr>
            <a:r>
              <a:rPr lang="en-US" altLang="en-US" dirty="0">
                <a:latin typeface="Helvetica" charset="0"/>
                <a:ea typeface="ＭＳ Ｐゴシック" charset="-128"/>
                <a:cs typeface="Helvetica" charset="0"/>
              </a:rPr>
              <a:t>What will happen for </a:t>
            </a:r>
            <a:r>
              <a:rPr lang="en-US" altLang="en-US" dirty="0">
                <a:latin typeface="Courier" charset="0"/>
                <a:ea typeface="ＭＳ Ｐゴシック" charset="-128"/>
                <a:cs typeface="Helvetica" charset="0"/>
              </a:rPr>
              <a:t>(cost “onion”)</a:t>
            </a:r>
            <a:r>
              <a:rPr lang="en-US" altLang="en-US" dirty="0">
                <a:latin typeface="Helvetica" charset="0"/>
                <a:ea typeface="ＭＳ Ｐゴシック" charset="-128"/>
                <a:cs typeface="Helvetica" charset="0"/>
              </a:rPr>
              <a:t>?</a:t>
            </a:r>
          </a:p>
          <a:p>
            <a:pPr>
              <a:spcAft>
                <a:spcPts val="2000"/>
              </a:spcAft>
            </a:pPr>
            <a:r>
              <a:rPr lang="en-US" altLang="en-US" dirty="0">
                <a:latin typeface="Helvetica" charset="0"/>
                <a:ea typeface="ＭＳ Ｐゴシック" charset="-128"/>
                <a:cs typeface="Helvetica" charset="0"/>
              </a:rPr>
              <a:t>Add “mushroom” to the menu, for $11.99.</a:t>
            </a:r>
          </a:p>
          <a:p>
            <a:pPr>
              <a:spcAft>
                <a:spcPts val="2000"/>
              </a:spcAft>
            </a:pPr>
            <a:r>
              <a:rPr lang="en-US" altLang="en-US">
                <a:latin typeface="Helvetica" charset="0"/>
                <a:ea typeface="ＭＳ Ｐゴシック" charset="-128"/>
                <a:cs typeface="Helvetica" charset="0"/>
              </a:rPr>
              <a:t>Change the code to add your favorite topping!</a:t>
            </a:r>
          </a:p>
          <a:p>
            <a:pPr>
              <a:spcAft>
                <a:spcPts val="2000"/>
              </a:spcAft>
            </a:pPr>
            <a:r>
              <a:rPr lang="en-US" altLang="en-US" b="1" smtClean="0">
                <a:latin typeface="Helvetica" charset="0"/>
                <a:ea typeface="ＭＳ Ｐゴシック" charset="-128"/>
                <a:cs typeface="Helvetica" charset="0"/>
              </a:rPr>
              <a:t>Challenge</a:t>
            </a:r>
            <a:r>
              <a:rPr lang="en-US" altLang="en-US" b="1">
                <a:latin typeface="Helvetica" charset="0"/>
                <a:ea typeface="ＭＳ Ｐゴシック" charset="-128"/>
                <a:cs typeface="Helvetica" charset="0"/>
              </a:rPr>
              <a:t>:</a:t>
            </a:r>
            <a:r>
              <a:rPr lang="en-US" altLang="en-US">
                <a:latin typeface="Helvetica" charset="0"/>
                <a:ea typeface="ＭＳ Ｐゴシック" charset="-128"/>
                <a:cs typeface="Helvetica" charset="0"/>
              </a:rPr>
              <a:t> Write a detailed description of how you </a:t>
            </a:r>
            <a:r>
              <a:rPr lang="en-US" altLang="en-US" i="1">
                <a:latin typeface="Helvetica" charset="0"/>
                <a:ea typeface="ＭＳ Ｐゴシック" charset="-128"/>
                <a:cs typeface="Helvetica" charset="0"/>
              </a:rPr>
              <a:t>think</a:t>
            </a:r>
            <a:r>
              <a:rPr lang="en-US" altLang="en-US">
                <a:latin typeface="Helvetica" charset="0"/>
                <a:ea typeface="ＭＳ Ｐゴシック" charset="-128"/>
                <a:cs typeface="Helvetica" charset="0"/>
              </a:rPr>
              <a:t> </a:t>
            </a:r>
            <a:r>
              <a:rPr lang="en-US" altLang="en-US" dirty="0" err="1">
                <a:latin typeface="Courier" charset="0"/>
                <a:ea typeface="ＭＳ Ｐゴシック" charset="-128"/>
                <a:cs typeface="Helvetica" charset="0"/>
              </a:rPr>
              <a:t>cond</a:t>
            </a:r>
            <a:r>
              <a:rPr lang="en-US" altLang="en-US" dirty="0">
                <a:latin typeface="Courier" charset="0"/>
                <a:ea typeface="ＭＳ Ｐゴシック" charset="-128"/>
                <a:cs typeface="Helvetica" charset="0"/>
              </a:rPr>
              <a:t> </a:t>
            </a:r>
            <a:r>
              <a:rPr lang="en-US" altLang="en-US" dirty="0">
                <a:latin typeface="Helvetica" charset="0"/>
                <a:ea typeface="ＭＳ Ｐゴシック" charset="-128"/>
                <a:cs typeface="Helvetica" charset="0"/>
              </a:rPr>
              <a:t>works.</a:t>
            </a:r>
            <a:endParaRPr lang="en-US" altLang="en-US" b="1" dirty="0">
              <a:latin typeface="Helvetica" charset="0"/>
              <a:ea typeface="ＭＳ Ｐゴシック" charset="-128"/>
              <a:cs typeface="Helvetica"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9">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9">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9">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3185" name="Picture 2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6200" y="2116138"/>
            <a:ext cx="7543800" cy="347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3186" name="Group 86017"/>
          <p:cNvGrpSpPr>
            <a:grpSpLocks/>
          </p:cNvGrpSpPr>
          <p:nvPr/>
        </p:nvGrpSpPr>
        <p:grpSpPr bwMode="auto">
          <a:xfrm>
            <a:off x="685800" y="5576888"/>
            <a:ext cx="6629400" cy="1281112"/>
            <a:chOff x="685800" y="5576540"/>
            <a:chExt cx="7366000" cy="1281460"/>
          </a:xfrm>
        </p:grpSpPr>
        <p:pic>
          <p:nvPicPr>
            <p:cNvPr id="93239" name="Picture 8601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85800" y="5576540"/>
              <a:ext cx="7366000"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3240" name="Picture 39"/>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85800" y="5892800"/>
              <a:ext cx="7366000"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3241" name="Picture 4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85800" y="6197600"/>
              <a:ext cx="7366000"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3242" name="Picture 4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85800" y="6502400"/>
              <a:ext cx="7366000"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93187" name="Picture 86015"/>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08000" y="5194300"/>
            <a:ext cx="1841500"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3188" name="Picture 26"/>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76200" y="4724400"/>
            <a:ext cx="44958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3189" name="Group 11"/>
          <p:cNvGrpSpPr>
            <a:grpSpLocks/>
          </p:cNvGrpSpPr>
          <p:nvPr/>
        </p:nvGrpSpPr>
        <p:grpSpPr bwMode="auto">
          <a:xfrm>
            <a:off x="0" y="2438400"/>
            <a:ext cx="7543800" cy="2033588"/>
            <a:chOff x="0" y="2657519"/>
            <a:chExt cx="7543800" cy="2188532"/>
          </a:xfrm>
        </p:grpSpPr>
        <p:pic>
          <p:nvPicPr>
            <p:cNvPr id="93235" name="Picture 3"/>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0" y="2657519"/>
              <a:ext cx="7543800" cy="21885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10"/>
            <p:cNvSpPr/>
            <p:nvPr/>
          </p:nvSpPr>
          <p:spPr>
            <a:xfrm>
              <a:off x="1295400" y="2743200"/>
              <a:ext cx="2240799" cy="207950"/>
            </a:xfrm>
            <a:prstGeom prst="rect">
              <a:avLst/>
            </a:prstGeom>
            <a:solidFill>
              <a:srgbClr val="FFFFFF"/>
            </a:solidFill>
            <a:ln>
              <a:solidFill>
                <a:srgbClr val="FFFFFF"/>
              </a:solidFill>
            </a:ln>
            <a:effectLst/>
            <a:scene3d>
              <a:camera prst="orthographicFront">
                <a:rot lat="0" lon="0" rev="0"/>
              </a:camera>
              <a:lightRig rig="threePt" dir="tl">
                <a:rot lat="0" lon="0" rev="0"/>
              </a:lightRig>
            </a:scene3d>
            <a:sp3d prstMaterial="metal">
              <a:bevelT w="0" h="0"/>
              <a:bevelB w="0" h="0"/>
            </a:sp3d>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defRPr/>
              </a:pPr>
              <a:endParaRPr lang="en-US">
                <a:solidFill>
                  <a:srgbClr val="FFFFFF"/>
                </a:solidFill>
                <a:latin typeface="Franklin Gothic Book" charset="0"/>
              </a:endParaRPr>
            </a:p>
          </p:txBody>
        </p:sp>
      </p:grpSp>
      <p:pic>
        <p:nvPicPr>
          <p:cNvPr id="93190" name="Picture 1"/>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76200" y="1665288"/>
            <a:ext cx="8610600"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31" name="Table 30"/>
          <p:cNvGraphicFramePr>
            <a:graphicFrameLocks noGrp="1"/>
          </p:cNvGraphicFramePr>
          <p:nvPr/>
        </p:nvGraphicFramePr>
        <p:xfrm>
          <a:off x="1066800" y="5257800"/>
          <a:ext cx="6096000" cy="1524000"/>
        </p:xfrm>
        <a:graphic>
          <a:graphicData uri="http://schemas.openxmlformats.org/drawingml/2006/table">
            <a:tbl>
              <a:tblPr/>
              <a:tblGrid>
                <a:gridCol w="3429000">
                  <a:extLst>
                    <a:ext uri="{9D8B030D-6E8A-4147-A177-3AD203B41FA5}">
                      <a16:colId xmlns:a16="http://schemas.microsoft.com/office/drawing/2014/main" xmlns="" val="20000"/>
                    </a:ext>
                  </a:extLst>
                </a:gridCol>
                <a:gridCol w="2667000">
                  <a:extLst>
                    <a:ext uri="{9D8B030D-6E8A-4147-A177-3AD203B41FA5}">
                      <a16:colId xmlns:a16="http://schemas.microsoft.com/office/drawing/2014/main" xmlns="" val="20001"/>
                    </a:ext>
                  </a:extLst>
                </a:gridCol>
              </a:tblGrid>
              <a:tr h="304800">
                <a:tc>
                  <a:txBody>
                    <a:bodyPr/>
                    <a:lstStyle>
                      <a:lvl1pPr>
                        <a:spcBef>
                          <a:spcPct val="20000"/>
                        </a:spcBef>
                        <a:buClr>
                          <a:schemeClr val="tx1"/>
                        </a:buClr>
                        <a:buSzPct val="70000"/>
                        <a:buFont typeface="Wingdings" charset="2"/>
                        <a:defRPr sz="2400">
                          <a:solidFill>
                            <a:srgbClr val="000000"/>
                          </a:solidFill>
                          <a:latin typeface="Helvetica" charset="0"/>
                          <a:ea typeface="ＭＳ Ｐゴシック" charset="-128"/>
                        </a:defRPr>
                      </a:lvl1pPr>
                      <a:lvl2pPr marL="742950" indent="-285750">
                        <a:spcBef>
                          <a:spcPct val="20000"/>
                        </a:spcBef>
                        <a:buClr>
                          <a:schemeClr val="tx1"/>
                        </a:buClr>
                        <a:buSzPct val="70000"/>
                        <a:buFont typeface="Wingdings" charset="2"/>
                        <a:defRPr sz="2000">
                          <a:solidFill>
                            <a:srgbClr val="000000"/>
                          </a:solidFill>
                          <a:latin typeface="Helvetica" charset="0"/>
                          <a:ea typeface="ＭＳ Ｐゴシック" charset="-128"/>
                        </a:defRPr>
                      </a:lvl2pPr>
                      <a:lvl3pPr marL="1143000" indent="-228600">
                        <a:spcBef>
                          <a:spcPct val="20000"/>
                        </a:spcBef>
                        <a:buClr>
                          <a:schemeClr val="tx1"/>
                        </a:buClr>
                        <a:buSzPct val="70000"/>
                        <a:buFont typeface="Wingdings" charset="2"/>
                        <a:defRPr>
                          <a:solidFill>
                            <a:srgbClr val="000000"/>
                          </a:solidFill>
                          <a:latin typeface="Helvetica" charset="0"/>
                          <a:ea typeface="ＭＳ Ｐゴシック" charset="-128"/>
                        </a:defRPr>
                      </a:lvl3pPr>
                      <a:lvl4pPr marL="1600200" indent="-228600">
                        <a:spcBef>
                          <a:spcPct val="20000"/>
                        </a:spcBef>
                        <a:buClr>
                          <a:schemeClr val="tx1"/>
                        </a:buClr>
                        <a:buSzPct val="70000"/>
                        <a:buFont typeface="Wingdings" charset="2"/>
                        <a:defRPr sz="1600">
                          <a:solidFill>
                            <a:srgbClr val="000000"/>
                          </a:solidFill>
                          <a:latin typeface="Helvetica" charset="0"/>
                          <a:ea typeface="ＭＳ Ｐゴシック" charset="-128"/>
                        </a:defRPr>
                      </a:lvl4pPr>
                      <a:lvl5pPr marL="2057400" indent="-228600">
                        <a:spcBef>
                          <a:spcPct val="20000"/>
                        </a:spcBef>
                        <a:buClr>
                          <a:schemeClr val="tx1"/>
                        </a:buClr>
                        <a:buSzPct val="60000"/>
                        <a:buFont typeface="Wingdings" charset="2"/>
                        <a:defRPr sz="1400">
                          <a:solidFill>
                            <a:srgbClr val="000000"/>
                          </a:solidFill>
                          <a:latin typeface="Helvetica" charset="0"/>
                          <a:ea typeface="ＭＳ Ｐゴシック" charset="-128"/>
                        </a:defRPr>
                      </a:lvl5pPr>
                      <a:lvl6pPr marL="25146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6pPr>
                      <a:lvl7pPr marL="29718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7pPr>
                      <a:lvl8pPr marL="34290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8pPr>
                      <a:lvl9pPr marL="38862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omic Sans MS" charset="0"/>
                        <a:ea typeface="ＭＳ Ｐゴシック" charset="-128"/>
                      </a:endParaRPr>
                    </a:p>
                  </a:txBody>
                  <a:tcPr horzOverflow="overflow">
                    <a:lnL>
                      <a:noFill/>
                    </a:lnL>
                    <a:lnR>
                      <a:noFill/>
                    </a:lnR>
                    <a:lnT>
                      <a:noFill/>
                    </a:lnT>
                    <a:lnB>
                      <a:noFill/>
                    </a:lnB>
                    <a:lnTlToBr>
                      <a:noFill/>
                    </a:lnTlToBr>
                    <a:lnBlToTr>
                      <a:noFill/>
                    </a:lnBlToTr>
                    <a:noFill/>
                  </a:tcPr>
                </a:tc>
                <a:tc>
                  <a:txBody>
                    <a:bodyPr/>
                    <a:lstStyle>
                      <a:lvl1pPr>
                        <a:spcBef>
                          <a:spcPct val="20000"/>
                        </a:spcBef>
                        <a:buClr>
                          <a:schemeClr val="tx1"/>
                        </a:buClr>
                        <a:buSzPct val="70000"/>
                        <a:buFont typeface="Wingdings" charset="2"/>
                        <a:defRPr sz="2400">
                          <a:solidFill>
                            <a:srgbClr val="000000"/>
                          </a:solidFill>
                          <a:latin typeface="Helvetica" charset="0"/>
                          <a:ea typeface="ＭＳ Ｐゴシック" charset="-128"/>
                        </a:defRPr>
                      </a:lvl1pPr>
                      <a:lvl2pPr marL="742950" indent="-285750">
                        <a:spcBef>
                          <a:spcPct val="20000"/>
                        </a:spcBef>
                        <a:buClr>
                          <a:schemeClr val="tx1"/>
                        </a:buClr>
                        <a:buSzPct val="70000"/>
                        <a:buFont typeface="Wingdings" charset="2"/>
                        <a:defRPr sz="2000">
                          <a:solidFill>
                            <a:srgbClr val="000000"/>
                          </a:solidFill>
                          <a:latin typeface="Helvetica" charset="0"/>
                          <a:ea typeface="ＭＳ Ｐゴシック" charset="-128"/>
                        </a:defRPr>
                      </a:lvl2pPr>
                      <a:lvl3pPr marL="1143000" indent="-228600">
                        <a:spcBef>
                          <a:spcPct val="20000"/>
                        </a:spcBef>
                        <a:buClr>
                          <a:schemeClr val="tx1"/>
                        </a:buClr>
                        <a:buSzPct val="70000"/>
                        <a:buFont typeface="Wingdings" charset="2"/>
                        <a:defRPr>
                          <a:solidFill>
                            <a:srgbClr val="000000"/>
                          </a:solidFill>
                          <a:latin typeface="Helvetica" charset="0"/>
                          <a:ea typeface="ＭＳ Ｐゴシック" charset="-128"/>
                        </a:defRPr>
                      </a:lvl3pPr>
                      <a:lvl4pPr marL="1600200" indent="-228600">
                        <a:spcBef>
                          <a:spcPct val="20000"/>
                        </a:spcBef>
                        <a:buClr>
                          <a:schemeClr val="tx1"/>
                        </a:buClr>
                        <a:buSzPct val="70000"/>
                        <a:buFont typeface="Wingdings" charset="2"/>
                        <a:defRPr sz="1600">
                          <a:solidFill>
                            <a:srgbClr val="000000"/>
                          </a:solidFill>
                          <a:latin typeface="Helvetica" charset="0"/>
                          <a:ea typeface="ＭＳ Ｐゴシック" charset="-128"/>
                        </a:defRPr>
                      </a:lvl4pPr>
                      <a:lvl5pPr marL="2057400" indent="-228600">
                        <a:spcBef>
                          <a:spcPct val="20000"/>
                        </a:spcBef>
                        <a:buClr>
                          <a:schemeClr val="tx1"/>
                        </a:buClr>
                        <a:buSzPct val="60000"/>
                        <a:buFont typeface="Wingdings" charset="2"/>
                        <a:defRPr sz="1400">
                          <a:solidFill>
                            <a:srgbClr val="000000"/>
                          </a:solidFill>
                          <a:latin typeface="Helvetica" charset="0"/>
                          <a:ea typeface="ＭＳ Ｐゴシック" charset="-128"/>
                        </a:defRPr>
                      </a:lvl5pPr>
                      <a:lvl6pPr marL="25146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6pPr>
                      <a:lvl7pPr marL="29718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7pPr>
                      <a:lvl8pPr marL="34290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8pPr>
                      <a:lvl9pPr marL="38862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omic Sans MS" charset="0"/>
                        <a:ea typeface="ＭＳ Ｐゴシック" charset="-128"/>
                      </a:endParaRPr>
                    </a:p>
                  </a:txBody>
                  <a:tcPr horzOverflow="overflow">
                    <a:lnL>
                      <a:noFill/>
                    </a:lnL>
                    <a:lnR>
                      <a:noFill/>
                    </a:lnR>
                    <a:lnT>
                      <a:noFill/>
                    </a:lnT>
                    <a:lnB>
                      <a:noFill/>
                    </a:lnB>
                    <a:lnTlToBr>
                      <a:noFill/>
                    </a:lnTlToBr>
                    <a:lnBlToTr>
                      <a:noFill/>
                    </a:lnBlToTr>
                    <a:noFill/>
                  </a:tcPr>
                </a:tc>
                <a:extLst>
                  <a:ext uri="{0D108BD9-81ED-4DB2-BD59-A6C34878D82A}">
                    <a16:rowId xmlns:a16="http://schemas.microsoft.com/office/drawing/2014/main" xmlns="" val="10000"/>
                  </a:ext>
                </a:extLst>
              </a:tr>
              <a:tr h="304800">
                <a:tc>
                  <a:txBody>
                    <a:bodyPr/>
                    <a:lstStyle>
                      <a:lvl1pPr marL="460375">
                        <a:spcBef>
                          <a:spcPct val="20000"/>
                        </a:spcBef>
                        <a:buClr>
                          <a:schemeClr val="tx1"/>
                        </a:buClr>
                        <a:buSzPct val="70000"/>
                        <a:buFont typeface="Wingdings" charset="2"/>
                        <a:defRPr sz="2400">
                          <a:solidFill>
                            <a:srgbClr val="000000"/>
                          </a:solidFill>
                          <a:latin typeface="Helvetica" charset="0"/>
                          <a:ea typeface="ＭＳ Ｐゴシック" charset="-128"/>
                        </a:defRPr>
                      </a:lvl1pPr>
                      <a:lvl2pPr marL="742950" indent="-285750">
                        <a:spcBef>
                          <a:spcPct val="20000"/>
                        </a:spcBef>
                        <a:buClr>
                          <a:schemeClr val="tx1"/>
                        </a:buClr>
                        <a:buSzPct val="70000"/>
                        <a:buFont typeface="Wingdings" charset="2"/>
                        <a:defRPr sz="2000">
                          <a:solidFill>
                            <a:srgbClr val="000000"/>
                          </a:solidFill>
                          <a:latin typeface="Helvetica" charset="0"/>
                          <a:ea typeface="ＭＳ Ｐゴシック" charset="-128"/>
                        </a:defRPr>
                      </a:lvl2pPr>
                      <a:lvl3pPr marL="1143000" indent="-228600">
                        <a:spcBef>
                          <a:spcPct val="20000"/>
                        </a:spcBef>
                        <a:buClr>
                          <a:schemeClr val="tx1"/>
                        </a:buClr>
                        <a:buSzPct val="70000"/>
                        <a:buFont typeface="Wingdings" charset="2"/>
                        <a:defRPr>
                          <a:solidFill>
                            <a:srgbClr val="000000"/>
                          </a:solidFill>
                          <a:latin typeface="Helvetica" charset="0"/>
                          <a:ea typeface="ＭＳ Ｐゴシック" charset="-128"/>
                        </a:defRPr>
                      </a:lvl3pPr>
                      <a:lvl4pPr marL="1600200" indent="-228600">
                        <a:spcBef>
                          <a:spcPct val="20000"/>
                        </a:spcBef>
                        <a:buClr>
                          <a:schemeClr val="tx1"/>
                        </a:buClr>
                        <a:buSzPct val="70000"/>
                        <a:buFont typeface="Wingdings" charset="2"/>
                        <a:defRPr sz="1600">
                          <a:solidFill>
                            <a:srgbClr val="000000"/>
                          </a:solidFill>
                          <a:latin typeface="Helvetica" charset="0"/>
                          <a:ea typeface="ＭＳ Ｐゴシック" charset="-128"/>
                        </a:defRPr>
                      </a:lvl4pPr>
                      <a:lvl5pPr marL="2057400" indent="-228600">
                        <a:spcBef>
                          <a:spcPct val="20000"/>
                        </a:spcBef>
                        <a:buClr>
                          <a:schemeClr val="tx1"/>
                        </a:buClr>
                        <a:buSzPct val="60000"/>
                        <a:buFont typeface="Wingdings" charset="2"/>
                        <a:defRPr sz="1400">
                          <a:solidFill>
                            <a:srgbClr val="000000"/>
                          </a:solidFill>
                          <a:latin typeface="Helvetica" charset="0"/>
                          <a:ea typeface="ＭＳ Ｐゴシック" charset="-128"/>
                        </a:defRPr>
                      </a:lvl5pPr>
                      <a:lvl6pPr marL="25146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6pPr>
                      <a:lvl7pPr marL="29718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7pPr>
                      <a:lvl8pPr marL="34290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8pPr>
                      <a:lvl9pPr marL="38862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9pPr>
                    </a:lstStyle>
                    <a:p>
                      <a:pPr marL="460375" marR="0" lvl="0" indent="0" algn="l"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omic Sans MS" charset="0"/>
                        <a:ea typeface="ＭＳ Ｐゴシック" charset="-128"/>
                      </a:endParaRPr>
                    </a:p>
                  </a:txBody>
                  <a:tcPr horzOverflow="overflow">
                    <a:lnL>
                      <a:noFill/>
                    </a:lnL>
                    <a:lnR w="12700" cap="flat" cmpd="sng" algn="ctr">
                      <a:solidFill>
                        <a:srgbClr val="BFBFBF"/>
                      </a:solidFill>
                      <a:prstDash val="solid"/>
                      <a:round/>
                      <a:headEnd type="none" w="med" len="med"/>
                      <a:tailEnd type="none" w="med" len="med"/>
                    </a:lnR>
                    <a:lnT>
                      <a:noFill/>
                    </a:lnT>
                    <a:lnB w="12700" cap="flat" cmpd="sng" algn="ctr">
                      <a:solidFill>
                        <a:srgbClr val="BFBFBF"/>
                      </a:solidFill>
                      <a:prstDash val="solid"/>
                      <a:round/>
                      <a:headEnd type="none" w="med" len="med"/>
                      <a:tailEnd type="none" w="med" len="med"/>
                    </a:lnB>
                    <a:lnTlToBr>
                      <a:noFill/>
                    </a:lnTlToBr>
                    <a:lnBlToTr>
                      <a:noFill/>
                    </a:lnBlToTr>
                    <a:noFill/>
                  </a:tcPr>
                </a:tc>
                <a:tc>
                  <a:txBody>
                    <a:bodyPr/>
                    <a:lstStyle>
                      <a:lvl1pPr>
                        <a:spcBef>
                          <a:spcPct val="20000"/>
                        </a:spcBef>
                        <a:buClr>
                          <a:schemeClr val="tx1"/>
                        </a:buClr>
                        <a:buSzPct val="70000"/>
                        <a:buFont typeface="Wingdings" charset="2"/>
                        <a:defRPr sz="2400">
                          <a:solidFill>
                            <a:srgbClr val="000000"/>
                          </a:solidFill>
                          <a:latin typeface="Helvetica" charset="0"/>
                          <a:ea typeface="ＭＳ Ｐゴシック" charset="-128"/>
                        </a:defRPr>
                      </a:lvl1pPr>
                      <a:lvl2pPr marL="742950" indent="-285750">
                        <a:spcBef>
                          <a:spcPct val="20000"/>
                        </a:spcBef>
                        <a:buClr>
                          <a:schemeClr val="tx1"/>
                        </a:buClr>
                        <a:buSzPct val="70000"/>
                        <a:buFont typeface="Wingdings" charset="2"/>
                        <a:defRPr sz="2000">
                          <a:solidFill>
                            <a:srgbClr val="000000"/>
                          </a:solidFill>
                          <a:latin typeface="Helvetica" charset="0"/>
                          <a:ea typeface="ＭＳ Ｐゴシック" charset="-128"/>
                        </a:defRPr>
                      </a:lvl2pPr>
                      <a:lvl3pPr marL="1143000" indent="-228600">
                        <a:spcBef>
                          <a:spcPct val="20000"/>
                        </a:spcBef>
                        <a:buClr>
                          <a:schemeClr val="tx1"/>
                        </a:buClr>
                        <a:buSzPct val="70000"/>
                        <a:buFont typeface="Wingdings" charset="2"/>
                        <a:defRPr>
                          <a:solidFill>
                            <a:srgbClr val="000000"/>
                          </a:solidFill>
                          <a:latin typeface="Helvetica" charset="0"/>
                          <a:ea typeface="ＭＳ Ｐゴシック" charset="-128"/>
                        </a:defRPr>
                      </a:lvl3pPr>
                      <a:lvl4pPr marL="1600200" indent="-228600">
                        <a:spcBef>
                          <a:spcPct val="20000"/>
                        </a:spcBef>
                        <a:buClr>
                          <a:schemeClr val="tx1"/>
                        </a:buClr>
                        <a:buSzPct val="70000"/>
                        <a:buFont typeface="Wingdings" charset="2"/>
                        <a:defRPr sz="1600">
                          <a:solidFill>
                            <a:srgbClr val="000000"/>
                          </a:solidFill>
                          <a:latin typeface="Helvetica" charset="0"/>
                          <a:ea typeface="ＭＳ Ｐゴシック" charset="-128"/>
                        </a:defRPr>
                      </a:lvl4pPr>
                      <a:lvl5pPr marL="2057400" indent="-228600">
                        <a:spcBef>
                          <a:spcPct val="20000"/>
                        </a:spcBef>
                        <a:buClr>
                          <a:schemeClr val="tx1"/>
                        </a:buClr>
                        <a:buSzPct val="60000"/>
                        <a:buFont typeface="Wingdings" charset="2"/>
                        <a:defRPr sz="1400">
                          <a:solidFill>
                            <a:srgbClr val="000000"/>
                          </a:solidFill>
                          <a:latin typeface="Helvetica" charset="0"/>
                          <a:ea typeface="ＭＳ Ｐゴシック" charset="-128"/>
                        </a:defRPr>
                      </a:lvl5pPr>
                      <a:lvl6pPr marL="25146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6pPr>
                      <a:lvl7pPr marL="29718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7pPr>
                      <a:lvl8pPr marL="34290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8pPr>
                      <a:lvl9pPr marL="38862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Comic Sans MS" charset="0"/>
                          <a:ea typeface="ＭＳ Ｐゴシック" charset="-128"/>
                        </a:rPr>
                        <a:t>10.50 </a:t>
                      </a:r>
                    </a:p>
                  </a:txBody>
                  <a:tcPr horzOverflow="overflow">
                    <a:lnL w="12700" cap="flat" cmpd="sng" algn="ctr">
                      <a:solidFill>
                        <a:srgbClr val="BFBFBF"/>
                      </a:solidFill>
                      <a:prstDash val="solid"/>
                      <a:round/>
                      <a:headEnd type="none" w="med" len="med"/>
                      <a:tailEnd type="none" w="med" len="med"/>
                    </a:lnL>
                    <a:lnR>
                      <a:noFill/>
                    </a:lnR>
                    <a:lnT>
                      <a:noFill/>
                    </a:lnT>
                    <a:lnB w="12700" cap="flat" cmpd="sng" algn="ctr">
                      <a:solidFill>
                        <a:srgbClr val="BFBFB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1"/>
                  </a:ext>
                </a:extLst>
              </a:tr>
              <a:tr h="304800">
                <a:tc>
                  <a:txBody>
                    <a:bodyPr/>
                    <a:lstStyle>
                      <a:lvl1pPr marL="460375">
                        <a:spcBef>
                          <a:spcPct val="20000"/>
                        </a:spcBef>
                        <a:buClr>
                          <a:schemeClr val="tx1"/>
                        </a:buClr>
                        <a:buSzPct val="70000"/>
                        <a:buFont typeface="Wingdings" charset="2"/>
                        <a:defRPr sz="2400">
                          <a:solidFill>
                            <a:srgbClr val="000000"/>
                          </a:solidFill>
                          <a:latin typeface="Helvetica" charset="0"/>
                          <a:ea typeface="ＭＳ Ｐゴシック" charset="-128"/>
                        </a:defRPr>
                      </a:lvl1pPr>
                      <a:lvl2pPr marL="742950" indent="-285750">
                        <a:spcBef>
                          <a:spcPct val="20000"/>
                        </a:spcBef>
                        <a:buClr>
                          <a:schemeClr val="tx1"/>
                        </a:buClr>
                        <a:buSzPct val="70000"/>
                        <a:buFont typeface="Wingdings" charset="2"/>
                        <a:defRPr sz="2000">
                          <a:solidFill>
                            <a:srgbClr val="000000"/>
                          </a:solidFill>
                          <a:latin typeface="Helvetica" charset="0"/>
                          <a:ea typeface="ＭＳ Ｐゴシック" charset="-128"/>
                        </a:defRPr>
                      </a:lvl2pPr>
                      <a:lvl3pPr marL="1143000" indent="-228600">
                        <a:spcBef>
                          <a:spcPct val="20000"/>
                        </a:spcBef>
                        <a:buClr>
                          <a:schemeClr val="tx1"/>
                        </a:buClr>
                        <a:buSzPct val="70000"/>
                        <a:buFont typeface="Wingdings" charset="2"/>
                        <a:defRPr>
                          <a:solidFill>
                            <a:srgbClr val="000000"/>
                          </a:solidFill>
                          <a:latin typeface="Helvetica" charset="0"/>
                          <a:ea typeface="ＭＳ Ｐゴシック" charset="-128"/>
                        </a:defRPr>
                      </a:lvl3pPr>
                      <a:lvl4pPr marL="1600200" indent="-228600">
                        <a:spcBef>
                          <a:spcPct val="20000"/>
                        </a:spcBef>
                        <a:buClr>
                          <a:schemeClr val="tx1"/>
                        </a:buClr>
                        <a:buSzPct val="70000"/>
                        <a:buFont typeface="Wingdings" charset="2"/>
                        <a:defRPr sz="1600">
                          <a:solidFill>
                            <a:srgbClr val="000000"/>
                          </a:solidFill>
                          <a:latin typeface="Helvetica" charset="0"/>
                          <a:ea typeface="ＭＳ Ｐゴシック" charset="-128"/>
                        </a:defRPr>
                      </a:lvl4pPr>
                      <a:lvl5pPr marL="2057400" indent="-228600">
                        <a:spcBef>
                          <a:spcPct val="20000"/>
                        </a:spcBef>
                        <a:buClr>
                          <a:schemeClr val="tx1"/>
                        </a:buClr>
                        <a:buSzPct val="60000"/>
                        <a:buFont typeface="Wingdings" charset="2"/>
                        <a:defRPr sz="1400">
                          <a:solidFill>
                            <a:srgbClr val="000000"/>
                          </a:solidFill>
                          <a:latin typeface="Helvetica" charset="0"/>
                          <a:ea typeface="ＭＳ Ｐゴシック" charset="-128"/>
                        </a:defRPr>
                      </a:lvl5pPr>
                      <a:lvl6pPr marL="25146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6pPr>
                      <a:lvl7pPr marL="29718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7pPr>
                      <a:lvl8pPr marL="34290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8pPr>
                      <a:lvl9pPr marL="38862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9pPr>
                    </a:lstStyle>
                    <a:p>
                      <a:pPr marL="460375" marR="0" lvl="0" indent="0" algn="l"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omic Sans MS" charset="0"/>
                        <a:ea typeface="ＭＳ Ｐゴシック" charset="-128"/>
                      </a:endParaRPr>
                    </a:p>
                  </a:txBody>
                  <a:tcPr horzOverflow="overflow">
                    <a:lnL>
                      <a:noFill/>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a:txBody>
                    <a:bodyPr/>
                    <a:lstStyle>
                      <a:lvl1pPr>
                        <a:spcBef>
                          <a:spcPct val="20000"/>
                        </a:spcBef>
                        <a:buClr>
                          <a:schemeClr val="tx1"/>
                        </a:buClr>
                        <a:buSzPct val="70000"/>
                        <a:buFont typeface="Wingdings" charset="2"/>
                        <a:defRPr sz="2400">
                          <a:solidFill>
                            <a:srgbClr val="000000"/>
                          </a:solidFill>
                          <a:latin typeface="Helvetica" charset="0"/>
                          <a:ea typeface="ＭＳ Ｐゴシック" charset="-128"/>
                        </a:defRPr>
                      </a:lvl1pPr>
                      <a:lvl2pPr marL="742950" indent="-285750">
                        <a:spcBef>
                          <a:spcPct val="20000"/>
                        </a:spcBef>
                        <a:buClr>
                          <a:schemeClr val="tx1"/>
                        </a:buClr>
                        <a:buSzPct val="70000"/>
                        <a:buFont typeface="Wingdings" charset="2"/>
                        <a:defRPr sz="2000">
                          <a:solidFill>
                            <a:srgbClr val="000000"/>
                          </a:solidFill>
                          <a:latin typeface="Helvetica" charset="0"/>
                          <a:ea typeface="ＭＳ Ｐゴシック" charset="-128"/>
                        </a:defRPr>
                      </a:lvl2pPr>
                      <a:lvl3pPr marL="1143000" indent="-228600">
                        <a:spcBef>
                          <a:spcPct val="20000"/>
                        </a:spcBef>
                        <a:buClr>
                          <a:schemeClr val="tx1"/>
                        </a:buClr>
                        <a:buSzPct val="70000"/>
                        <a:buFont typeface="Wingdings" charset="2"/>
                        <a:defRPr>
                          <a:solidFill>
                            <a:srgbClr val="000000"/>
                          </a:solidFill>
                          <a:latin typeface="Helvetica" charset="0"/>
                          <a:ea typeface="ＭＳ Ｐゴシック" charset="-128"/>
                        </a:defRPr>
                      </a:lvl3pPr>
                      <a:lvl4pPr marL="1600200" indent="-228600">
                        <a:spcBef>
                          <a:spcPct val="20000"/>
                        </a:spcBef>
                        <a:buClr>
                          <a:schemeClr val="tx1"/>
                        </a:buClr>
                        <a:buSzPct val="70000"/>
                        <a:buFont typeface="Wingdings" charset="2"/>
                        <a:defRPr sz="1600">
                          <a:solidFill>
                            <a:srgbClr val="000000"/>
                          </a:solidFill>
                          <a:latin typeface="Helvetica" charset="0"/>
                          <a:ea typeface="ＭＳ Ｐゴシック" charset="-128"/>
                        </a:defRPr>
                      </a:lvl4pPr>
                      <a:lvl5pPr marL="2057400" indent="-228600">
                        <a:spcBef>
                          <a:spcPct val="20000"/>
                        </a:spcBef>
                        <a:buClr>
                          <a:schemeClr val="tx1"/>
                        </a:buClr>
                        <a:buSzPct val="60000"/>
                        <a:buFont typeface="Wingdings" charset="2"/>
                        <a:defRPr sz="1400">
                          <a:solidFill>
                            <a:srgbClr val="000000"/>
                          </a:solidFill>
                          <a:latin typeface="Helvetica" charset="0"/>
                          <a:ea typeface="ＭＳ Ｐゴシック" charset="-128"/>
                        </a:defRPr>
                      </a:lvl5pPr>
                      <a:lvl6pPr marL="25146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6pPr>
                      <a:lvl7pPr marL="29718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7pPr>
                      <a:lvl8pPr marL="34290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8pPr>
                      <a:lvl9pPr marL="38862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Comic Sans MS" charset="0"/>
                          <a:ea typeface="ＭＳ Ｐゴシック" charset="-128"/>
                        </a:rPr>
                        <a:t> 9.00 </a:t>
                      </a:r>
                    </a:p>
                  </a:txBody>
                  <a:tcPr horzOverflow="overflow">
                    <a:lnL w="12700" cap="flat" cmpd="sng" algn="ctr">
                      <a:solidFill>
                        <a:srgbClr val="BFBFBF"/>
                      </a:solidFill>
                      <a:prstDash val="solid"/>
                      <a:round/>
                      <a:headEnd type="none" w="med" len="med"/>
                      <a:tailEnd type="none" w="med" len="med"/>
                    </a:lnL>
                    <a:lnR>
                      <a:noFill/>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2"/>
                  </a:ext>
                </a:extLst>
              </a:tr>
              <a:tr h="304800">
                <a:tc>
                  <a:txBody>
                    <a:bodyPr/>
                    <a:lstStyle>
                      <a:lvl1pPr marL="460375">
                        <a:spcBef>
                          <a:spcPct val="20000"/>
                        </a:spcBef>
                        <a:buClr>
                          <a:schemeClr val="tx1"/>
                        </a:buClr>
                        <a:buSzPct val="70000"/>
                        <a:buFont typeface="Wingdings" charset="2"/>
                        <a:defRPr sz="2400">
                          <a:solidFill>
                            <a:srgbClr val="000000"/>
                          </a:solidFill>
                          <a:latin typeface="Helvetica" charset="0"/>
                          <a:ea typeface="ＭＳ Ｐゴシック" charset="-128"/>
                        </a:defRPr>
                      </a:lvl1pPr>
                      <a:lvl2pPr marL="742950" indent="-285750">
                        <a:spcBef>
                          <a:spcPct val="20000"/>
                        </a:spcBef>
                        <a:buClr>
                          <a:schemeClr val="tx1"/>
                        </a:buClr>
                        <a:buSzPct val="70000"/>
                        <a:buFont typeface="Wingdings" charset="2"/>
                        <a:defRPr sz="2000">
                          <a:solidFill>
                            <a:srgbClr val="000000"/>
                          </a:solidFill>
                          <a:latin typeface="Helvetica" charset="0"/>
                          <a:ea typeface="ＭＳ Ｐゴシック" charset="-128"/>
                        </a:defRPr>
                      </a:lvl2pPr>
                      <a:lvl3pPr marL="1143000" indent="-228600">
                        <a:spcBef>
                          <a:spcPct val="20000"/>
                        </a:spcBef>
                        <a:buClr>
                          <a:schemeClr val="tx1"/>
                        </a:buClr>
                        <a:buSzPct val="70000"/>
                        <a:buFont typeface="Wingdings" charset="2"/>
                        <a:defRPr>
                          <a:solidFill>
                            <a:srgbClr val="000000"/>
                          </a:solidFill>
                          <a:latin typeface="Helvetica" charset="0"/>
                          <a:ea typeface="ＭＳ Ｐゴシック" charset="-128"/>
                        </a:defRPr>
                      </a:lvl3pPr>
                      <a:lvl4pPr marL="1600200" indent="-228600">
                        <a:spcBef>
                          <a:spcPct val="20000"/>
                        </a:spcBef>
                        <a:buClr>
                          <a:schemeClr val="tx1"/>
                        </a:buClr>
                        <a:buSzPct val="70000"/>
                        <a:buFont typeface="Wingdings" charset="2"/>
                        <a:defRPr sz="1600">
                          <a:solidFill>
                            <a:srgbClr val="000000"/>
                          </a:solidFill>
                          <a:latin typeface="Helvetica" charset="0"/>
                          <a:ea typeface="ＭＳ Ｐゴシック" charset="-128"/>
                        </a:defRPr>
                      </a:lvl4pPr>
                      <a:lvl5pPr marL="2057400" indent="-228600">
                        <a:spcBef>
                          <a:spcPct val="20000"/>
                        </a:spcBef>
                        <a:buClr>
                          <a:schemeClr val="tx1"/>
                        </a:buClr>
                        <a:buSzPct val="60000"/>
                        <a:buFont typeface="Wingdings" charset="2"/>
                        <a:defRPr sz="1400">
                          <a:solidFill>
                            <a:srgbClr val="000000"/>
                          </a:solidFill>
                          <a:latin typeface="Helvetica" charset="0"/>
                          <a:ea typeface="ＭＳ Ｐゴシック" charset="-128"/>
                        </a:defRPr>
                      </a:lvl5pPr>
                      <a:lvl6pPr marL="25146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6pPr>
                      <a:lvl7pPr marL="29718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7pPr>
                      <a:lvl8pPr marL="34290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8pPr>
                      <a:lvl9pPr marL="38862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9pPr>
                    </a:lstStyle>
                    <a:p>
                      <a:pPr marL="460375" marR="0" lvl="0" indent="0" algn="l"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omic Sans MS" charset="0"/>
                        <a:ea typeface="ＭＳ Ｐゴシック" charset="-128"/>
                      </a:endParaRPr>
                    </a:p>
                  </a:txBody>
                  <a:tcPr horzOverflow="overflow">
                    <a:lnL>
                      <a:noFill/>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a:txBody>
                    <a:bodyPr/>
                    <a:lstStyle>
                      <a:lvl1pPr>
                        <a:spcBef>
                          <a:spcPct val="20000"/>
                        </a:spcBef>
                        <a:buClr>
                          <a:schemeClr val="tx1"/>
                        </a:buClr>
                        <a:buSzPct val="70000"/>
                        <a:buFont typeface="Wingdings" charset="2"/>
                        <a:defRPr sz="2400">
                          <a:solidFill>
                            <a:srgbClr val="000000"/>
                          </a:solidFill>
                          <a:latin typeface="Helvetica" charset="0"/>
                          <a:ea typeface="ＭＳ Ｐゴシック" charset="-128"/>
                        </a:defRPr>
                      </a:lvl1pPr>
                      <a:lvl2pPr marL="742950" indent="-285750">
                        <a:spcBef>
                          <a:spcPct val="20000"/>
                        </a:spcBef>
                        <a:buClr>
                          <a:schemeClr val="tx1"/>
                        </a:buClr>
                        <a:buSzPct val="70000"/>
                        <a:buFont typeface="Wingdings" charset="2"/>
                        <a:defRPr sz="2000">
                          <a:solidFill>
                            <a:srgbClr val="000000"/>
                          </a:solidFill>
                          <a:latin typeface="Helvetica" charset="0"/>
                          <a:ea typeface="ＭＳ Ｐゴシック" charset="-128"/>
                        </a:defRPr>
                      </a:lvl2pPr>
                      <a:lvl3pPr marL="1143000" indent="-228600">
                        <a:spcBef>
                          <a:spcPct val="20000"/>
                        </a:spcBef>
                        <a:buClr>
                          <a:schemeClr val="tx1"/>
                        </a:buClr>
                        <a:buSzPct val="70000"/>
                        <a:buFont typeface="Wingdings" charset="2"/>
                        <a:defRPr>
                          <a:solidFill>
                            <a:srgbClr val="000000"/>
                          </a:solidFill>
                          <a:latin typeface="Helvetica" charset="0"/>
                          <a:ea typeface="ＭＳ Ｐゴシック" charset="-128"/>
                        </a:defRPr>
                      </a:lvl3pPr>
                      <a:lvl4pPr marL="1600200" indent="-228600">
                        <a:spcBef>
                          <a:spcPct val="20000"/>
                        </a:spcBef>
                        <a:buClr>
                          <a:schemeClr val="tx1"/>
                        </a:buClr>
                        <a:buSzPct val="70000"/>
                        <a:buFont typeface="Wingdings" charset="2"/>
                        <a:defRPr sz="1600">
                          <a:solidFill>
                            <a:srgbClr val="000000"/>
                          </a:solidFill>
                          <a:latin typeface="Helvetica" charset="0"/>
                          <a:ea typeface="ＭＳ Ｐゴシック" charset="-128"/>
                        </a:defRPr>
                      </a:lvl4pPr>
                      <a:lvl5pPr marL="2057400" indent="-228600">
                        <a:spcBef>
                          <a:spcPct val="20000"/>
                        </a:spcBef>
                        <a:buClr>
                          <a:schemeClr val="tx1"/>
                        </a:buClr>
                        <a:buSzPct val="60000"/>
                        <a:buFont typeface="Wingdings" charset="2"/>
                        <a:defRPr sz="1400">
                          <a:solidFill>
                            <a:srgbClr val="000000"/>
                          </a:solidFill>
                          <a:latin typeface="Helvetica" charset="0"/>
                          <a:ea typeface="ＭＳ Ｐゴシック" charset="-128"/>
                        </a:defRPr>
                      </a:lvl5pPr>
                      <a:lvl6pPr marL="25146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6pPr>
                      <a:lvl7pPr marL="29718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7pPr>
                      <a:lvl8pPr marL="34290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8pPr>
                      <a:lvl9pPr marL="38862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Comic Sans MS" charset="0"/>
                          <a:ea typeface="ＭＳ Ｐゴシック" charset="-128"/>
                        </a:rPr>
                        <a:t>11.25 </a:t>
                      </a:r>
                    </a:p>
                  </a:txBody>
                  <a:tcPr horzOverflow="overflow">
                    <a:lnL w="12700" cap="flat" cmpd="sng" algn="ctr">
                      <a:solidFill>
                        <a:srgbClr val="BFBFBF"/>
                      </a:solidFill>
                      <a:prstDash val="solid"/>
                      <a:round/>
                      <a:headEnd type="none" w="med" len="med"/>
                      <a:tailEnd type="none" w="med" len="med"/>
                    </a:lnL>
                    <a:lnR>
                      <a:noFill/>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3"/>
                  </a:ext>
                </a:extLst>
              </a:tr>
              <a:tr h="304800">
                <a:tc>
                  <a:txBody>
                    <a:bodyPr/>
                    <a:lstStyle>
                      <a:lvl1pPr marL="460375">
                        <a:spcBef>
                          <a:spcPct val="20000"/>
                        </a:spcBef>
                        <a:buClr>
                          <a:schemeClr val="tx1"/>
                        </a:buClr>
                        <a:buSzPct val="70000"/>
                        <a:buFont typeface="Wingdings" charset="2"/>
                        <a:defRPr sz="2400">
                          <a:solidFill>
                            <a:srgbClr val="000000"/>
                          </a:solidFill>
                          <a:latin typeface="Helvetica" charset="0"/>
                          <a:ea typeface="ＭＳ Ｐゴシック" charset="-128"/>
                        </a:defRPr>
                      </a:lvl1pPr>
                      <a:lvl2pPr marL="742950" indent="-285750">
                        <a:spcBef>
                          <a:spcPct val="20000"/>
                        </a:spcBef>
                        <a:buClr>
                          <a:schemeClr val="tx1"/>
                        </a:buClr>
                        <a:buSzPct val="70000"/>
                        <a:buFont typeface="Wingdings" charset="2"/>
                        <a:defRPr sz="2000">
                          <a:solidFill>
                            <a:srgbClr val="000000"/>
                          </a:solidFill>
                          <a:latin typeface="Helvetica" charset="0"/>
                          <a:ea typeface="ＭＳ Ｐゴシック" charset="-128"/>
                        </a:defRPr>
                      </a:lvl2pPr>
                      <a:lvl3pPr marL="1143000" indent="-228600">
                        <a:spcBef>
                          <a:spcPct val="20000"/>
                        </a:spcBef>
                        <a:buClr>
                          <a:schemeClr val="tx1"/>
                        </a:buClr>
                        <a:buSzPct val="70000"/>
                        <a:buFont typeface="Wingdings" charset="2"/>
                        <a:defRPr>
                          <a:solidFill>
                            <a:srgbClr val="000000"/>
                          </a:solidFill>
                          <a:latin typeface="Helvetica" charset="0"/>
                          <a:ea typeface="ＭＳ Ｐゴシック" charset="-128"/>
                        </a:defRPr>
                      </a:lvl3pPr>
                      <a:lvl4pPr marL="1600200" indent="-228600">
                        <a:spcBef>
                          <a:spcPct val="20000"/>
                        </a:spcBef>
                        <a:buClr>
                          <a:schemeClr val="tx1"/>
                        </a:buClr>
                        <a:buSzPct val="70000"/>
                        <a:buFont typeface="Wingdings" charset="2"/>
                        <a:defRPr sz="1600">
                          <a:solidFill>
                            <a:srgbClr val="000000"/>
                          </a:solidFill>
                          <a:latin typeface="Helvetica" charset="0"/>
                          <a:ea typeface="ＭＳ Ｐゴシック" charset="-128"/>
                        </a:defRPr>
                      </a:lvl4pPr>
                      <a:lvl5pPr marL="2057400" indent="-228600">
                        <a:spcBef>
                          <a:spcPct val="20000"/>
                        </a:spcBef>
                        <a:buClr>
                          <a:schemeClr val="tx1"/>
                        </a:buClr>
                        <a:buSzPct val="60000"/>
                        <a:buFont typeface="Wingdings" charset="2"/>
                        <a:defRPr sz="1400">
                          <a:solidFill>
                            <a:srgbClr val="000000"/>
                          </a:solidFill>
                          <a:latin typeface="Helvetica" charset="0"/>
                          <a:ea typeface="ＭＳ Ｐゴシック" charset="-128"/>
                        </a:defRPr>
                      </a:lvl5pPr>
                      <a:lvl6pPr marL="25146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6pPr>
                      <a:lvl7pPr marL="29718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7pPr>
                      <a:lvl8pPr marL="34290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8pPr>
                      <a:lvl9pPr marL="38862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9pPr>
                    </a:lstStyle>
                    <a:p>
                      <a:pPr marL="460375" marR="0" lvl="0" indent="0" algn="l"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omic Sans MS" charset="0"/>
                        <a:ea typeface="ＭＳ Ｐゴシック" charset="-128"/>
                      </a:endParaRPr>
                    </a:p>
                  </a:txBody>
                  <a:tcPr horzOverflow="overflow">
                    <a:lnL>
                      <a:noFill/>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a:noFill/>
                    </a:lnB>
                    <a:lnTlToBr>
                      <a:noFill/>
                    </a:lnTlToBr>
                    <a:lnBlToTr>
                      <a:noFill/>
                    </a:lnBlToTr>
                    <a:noFill/>
                  </a:tcPr>
                </a:tc>
                <a:tc>
                  <a:txBody>
                    <a:bodyPr/>
                    <a:lstStyle>
                      <a:lvl1pPr>
                        <a:spcBef>
                          <a:spcPct val="20000"/>
                        </a:spcBef>
                        <a:buClr>
                          <a:schemeClr val="tx1"/>
                        </a:buClr>
                        <a:buSzPct val="70000"/>
                        <a:buFont typeface="Wingdings" charset="2"/>
                        <a:defRPr sz="2400">
                          <a:solidFill>
                            <a:srgbClr val="000000"/>
                          </a:solidFill>
                          <a:latin typeface="Helvetica" charset="0"/>
                          <a:ea typeface="ＭＳ Ｐゴシック" charset="-128"/>
                        </a:defRPr>
                      </a:lvl1pPr>
                      <a:lvl2pPr marL="742950" indent="-285750">
                        <a:spcBef>
                          <a:spcPct val="20000"/>
                        </a:spcBef>
                        <a:buClr>
                          <a:schemeClr val="tx1"/>
                        </a:buClr>
                        <a:buSzPct val="70000"/>
                        <a:buFont typeface="Wingdings" charset="2"/>
                        <a:defRPr sz="2000">
                          <a:solidFill>
                            <a:srgbClr val="000000"/>
                          </a:solidFill>
                          <a:latin typeface="Helvetica" charset="0"/>
                          <a:ea typeface="ＭＳ Ｐゴシック" charset="-128"/>
                        </a:defRPr>
                      </a:lvl2pPr>
                      <a:lvl3pPr marL="1143000" indent="-228600">
                        <a:spcBef>
                          <a:spcPct val="20000"/>
                        </a:spcBef>
                        <a:buClr>
                          <a:schemeClr val="tx1"/>
                        </a:buClr>
                        <a:buSzPct val="70000"/>
                        <a:buFont typeface="Wingdings" charset="2"/>
                        <a:defRPr>
                          <a:solidFill>
                            <a:srgbClr val="000000"/>
                          </a:solidFill>
                          <a:latin typeface="Helvetica" charset="0"/>
                          <a:ea typeface="ＭＳ Ｐゴシック" charset="-128"/>
                        </a:defRPr>
                      </a:lvl3pPr>
                      <a:lvl4pPr marL="1600200" indent="-228600">
                        <a:spcBef>
                          <a:spcPct val="20000"/>
                        </a:spcBef>
                        <a:buClr>
                          <a:schemeClr val="tx1"/>
                        </a:buClr>
                        <a:buSzPct val="70000"/>
                        <a:buFont typeface="Wingdings" charset="2"/>
                        <a:defRPr sz="1600">
                          <a:solidFill>
                            <a:srgbClr val="000000"/>
                          </a:solidFill>
                          <a:latin typeface="Helvetica" charset="0"/>
                          <a:ea typeface="ＭＳ Ｐゴシック" charset="-128"/>
                        </a:defRPr>
                      </a:lvl4pPr>
                      <a:lvl5pPr marL="2057400" indent="-228600">
                        <a:spcBef>
                          <a:spcPct val="20000"/>
                        </a:spcBef>
                        <a:buClr>
                          <a:schemeClr val="tx1"/>
                        </a:buClr>
                        <a:buSzPct val="60000"/>
                        <a:buFont typeface="Wingdings" charset="2"/>
                        <a:defRPr sz="1400">
                          <a:solidFill>
                            <a:srgbClr val="000000"/>
                          </a:solidFill>
                          <a:latin typeface="Helvetica" charset="0"/>
                          <a:ea typeface="ＭＳ Ｐゴシック" charset="-128"/>
                        </a:defRPr>
                      </a:lvl5pPr>
                      <a:lvl6pPr marL="25146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6pPr>
                      <a:lvl7pPr marL="29718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7pPr>
                      <a:lvl8pPr marL="34290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8pPr>
                      <a:lvl9pPr marL="38862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Comic Sans MS" charset="0"/>
                          <a:ea typeface="ＭＳ Ｐゴシック" charset="-128"/>
                        </a:rPr>
                        <a:t>10.25     </a:t>
                      </a:r>
                    </a:p>
                  </a:txBody>
                  <a:tcPr horzOverflow="overflow">
                    <a:lnL w="12700" cap="flat" cmpd="sng" algn="ctr">
                      <a:solidFill>
                        <a:srgbClr val="BFBFBF"/>
                      </a:solidFill>
                      <a:prstDash val="solid"/>
                      <a:round/>
                      <a:headEnd type="none" w="med" len="med"/>
                      <a:tailEnd type="none" w="med" len="med"/>
                    </a:lnL>
                    <a:lnR>
                      <a:noFill/>
                    </a:lnR>
                    <a:lnT w="12700" cap="flat" cmpd="sng" algn="ctr">
                      <a:solidFill>
                        <a:srgbClr val="BFBFBF"/>
                      </a:solidFill>
                      <a:prstDash val="solid"/>
                      <a:round/>
                      <a:headEnd type="none" w="med" len="med"/>
                      <a:tailEnd type="none" w="med" len="med"/>
                    </a:lnT>
                    <a:lnB>
                      <a:noFill/>
                    </a:lnB>
                    <a:lnTlToBr>
                      <a:noFill/>
                    </a:lnTlToBr>
                    <a:lnBlToTr>
                      <a:noFill/>
                    </a:lnBlToTr>
                    <a:noFill/>
                  </a:tcPr>
                </a:tc>
                <a:extLst>
                  <a:ext uri="{0D108BD9-81ED-4DB2-BD59-A6C34878D82A}">
                    <a16:rowId xmlns:a16="http://schemas.microsoft.com/office/drawing/2014/main" xmlns="" val="10004"/>
                  </a:ext>
                </a:extLst>
              </a:tr>
            </a:tbl>
          </a:graphicData>
        </a:graphic>
      </p:graphicFrame>
      <p:sp>
        <p:nvSpPr>
          <p:cNvPr id="3" name="Title 2"/>
          <p:cNvSpPr>
            <a:spLocks noGrp="1"/>
          </p:cNvSpPr>
          <p:nvPr>
            <p:ph type="title"/>
          </p:nvPr>
        </p:nvSpPr>
        <p:spPr/>
        <p:txBody>
          <a:bodyPr/>
          <a:lstStyle/>
          <a:p>
            <a:pPr>
              <a:defRPr/>
            </a:pPr>
            <a:r>
              <a:rPr lang="en-US" dirty="0"/>
              <a:t>Extending the Design Recipe</a:t>
            </a:r>
          </a:p>
        </p:txBody>
      </p:sp>
      <p:sp>
        <p:nvSpPr>
          <p:cNvPr id="6" name="TextBox 5"/>
          <p:cNvSpPr txBox="1">
            <a:spLocks noChangeArrowheads="1"/>
          </p:cNvSpPr>
          <p:nvPr/>
        </p:nvSpPr>
        <p:spPr bwMode="auto">
          <a:xfrm>
            <a:off x="609600" y="1587500"/>
            <a:ext cx="5429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400">
                <a:solidFill>
                  <a:schemeClr val="bg1"/>
                </a:solidFill>
                <a:latin typeface="Comic Sans MS" charset="0"/>
              </a:rPr>
              <a:t>cost</a:t>
            </a:r>
          </a:p>
        </p:txBody>
      </p:sp>
      <p:sp>
        <p:nvSpPr>
          <p:cNvPr id="7" name="TextBox 6"/>
          <p:cNvSpPr txBox="1">
            <a:spLocks noChangeArrowheads="1"/>
          </p:cNvSpPr>
          <p:nvPr/>
        </p:nvSpPr>
        <p:spPr bwMode="auto">
          <a:xfrm>
            <a:off x="3429000" y="1598613"/>
            <a:ext cx="719138"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400">
                <a:solidFill>
                  <a:schemeClr val="bg1"/>
                </a:solidFill>
                <a:latin typeface="Comic Sans MS" charset="0"/>
              </a:rPr>
              <a:t>String</a:t>
            </a:r>
          </a:p>
        </p:txBody>
      </p:sp>
      <p:sp>
        <p:nvSpPr>
          <p:cNvPr id="8" name="TextBox 7"/>
          <p:cNvSpPr txBox="1">
            <a:spLocks noChangeArrowheads="1"/>
          </p:cNvSpPr>
          <p:nvPr/>
        </p:nvSpPr>
        <p:spPr bwMode="auto">
          <a:xfrm>
            <a:off x="7086600" y="1582738"/>
            <a:ext cx="86518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400">
                <a:solidFill>
                  <a:schemeClr val="bg1"/>
                </a:solidFill>
                <a:latin typeface="Comic Sans MS" charset="0"/>
              </a:rPr>
              <a:t>Number</a:t>
            </a:r>
          </a:p>
        </p:txBody>
      </p:sp>
      <p:sp>
        <p:nvSpPr>
          <p:cNvPr id="9" name="TextBox 8"/>
          <p:cNvSpPr txBox="1">
            <a:spLocks noChangeArrowheads="1"/>
          </p:cNvSpPr>
          <p:nvPr/>
        </p:nvSpPr>
        <p:spPr bwMode="auto">
          <a:xfrm>
            <a:off x="1066800" y="2438400"/>
            <a:ext cx="26860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400">
                <a:solidFill>
                  <a:schemeClr val="bg1"/>
                </a:solidFill>
                <a:latin typeface="Comic Sans MS" charset="0"/>
              </a:rPr>
              <a:t>cost                      “pepperoni”	</a:t>
            </a:r>
          </a:p>
        </p:txBody>
      </p:sp>
      <p:sp>
        <p:nvSpPr>
          <p:cNvPr id="10" name="TextBox 9"/>
          <p:cNvSpPr txBox="1">
            <a:spLocks noChangeArrowheads="1"/>
          </p:cNvSpPr>
          <p:nvPr/>
        </p:nvSpPr>
        <p:spPr bwMode="auto">
          <a:xfrm>
            <a:off x="1066800" y="2978150"/>
            <a:ext cx="25050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400">
                <a:solidFill>
                  <a:schemeClr val="bg1"/>
                </a:solidFill>
                <a:latin typeface="Comic Sans MS" charset="0"/>
              </a:rPr>
              <a:t>cost                       “cheese”</a:t>
            </a:r>
          </a:p>
        </p:txBody>
      </p:sp>
      <p:sp>
        <p:nvSpPr>
          <p:cNvPr id="13" name="TextBox 12"/>
          <p:cNvSpPr txBox="1">
            <a:spLocks noChangeArrowheads="1"/>
          </p:cNvSpPr>
          <p:nvPr/>
        </p:nvSpPr>
        <p:spPr bwMode="auto">
          <a:xfrm>
            <a:off x="5553075" y="2438400"/>
            <a:ext cx="6381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400">
                <a:solidFill>
                  <a:schemeClr val="bg1"/>
                </a:solidFill>
                <a:latin typeface="Comic Sans MS" charset="0"/>
              </a:rPr>
              <a:t>10.50</a:t>
            </a:r>
          </a:p>
        </p:txBody>
      </p:sp>
      <p:sp>
        <p:nvSpPr>
          <p:cNvPr id="14" name="TextBox 13"/>
          <p:cNvSpPr txBox="1">
            <a:spLocks noChangeArrowheads="1"/>
          </p:cNvSpPr>
          <p:nvPr/>
        </p:nvSpPr>
        <p:spPr bwMode="auto">
          <a:xfrm>
            <a:off x="5638800" y="2935288"/>
            <a:ext cx="5588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400">
                <a:solidFill>
                  <a:schemeClr val="bg1"/>
                </a:solidFill>
                <a:latin typeface="Comic Sans MS" charset="0"/>
              </a:rPr>
              <a:t>9.00</a:t>
            </a:r>
          </a:p>
        </p:txBody>
      </p:sp>
      <p:sp>
        <p:nvSpPr>
          <p:cNvPr id="15" name="TextBox 14"/>
          <p:cNvSpPr txBox="1">
            <a:spLocks noChangeArrowheads="1"/>
          </p:cNvSpPr>
          <p:nvPr/>
        </p:nvSpPr>
        <p:spPr bwMode="auto">
          <a:xfrm>
            <a:off x="1066800" y="3492500"/>
            <a:ext cx="2557463"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400">
                <a:solidFill>
                  <a:schemeClr val="bg1"/>
                </a:solidFill>
                <a:latin typeface="Comic Sans MS" charset="0"/>
              </a:rPr>
              <a:t>cost                       “chicken”</a:t>
            </a:r>
          </a:p>
        </p:txBody>
      </p:sp>
      <p:sp>
        <p:nvSpPr>
          <p:cNvPr id="16" name="TextBox 15"/>
          <p:cNvSpPr txBox="1">
            <a:spLocks noChangeArrowheads="1"/>
          </p:cNvSpPr>
          <p:nvPr/>
        </p:nvSpPr>
        <p:spPr bwMode="auto">
          <a:xfrm>
            <a:off x="5638800" y="3449638"/>
            <a:ext cx="609600"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400">
                <a:solidFill>
                  <a:schemeClr val="bg1"/>
                </a:solidFill>
                <a:latin typeface="Comic Sans MS" charset="0"/>
              </a:rPr>
              <a:t>11.25</a:t>
            </a:r>
          </a:p>
        </p:txBody>
      </p:sp>
      <p:sp>
        <p:nvSpPr>
          <p:cNvPr id="17" name="TextBox 16"/>
          <p:cNvSpPr txBox="1">
            <a:spLocks noChangeArrowheads="1"/>
          </p:cNvSpPr>
          <p:nvPr/>
        </p:nvSpPr>
        <p:spPr bwMode="auto">
          <a:xfrm>
            <a:off x="1066800" y="4002088"/>
            <a:ext cx="259556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400">
                <a:solidFill>
                  <a:schemeClr val="bg1"/>
                </a:solidFill>
                <a:latin typeface="Comic Sans MS" charset="0"/>
              </a:rPr>
              <a:t>cost                       “broccoli”</a:t>
            </a:r>
          </a:p>
        </p:txBody>
      </p:sp>
      <p:sp>
        <p:nvSpPr>
          <p:cNvPr id="18" name="TextBox 17"/>
          <p:cNvSpPr txBox="1">
            <a:spLocks noChangeArrowheads="1"/>
          </p:cNvSpPr>
          <p:nvPr/>
        </p:nvSpPr>
        <p:spPr bwMode="auto">
          <a:xfrm>
            <a:off x="5638800" y="3959225"/>
            <a:ext cx="6381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400">
                <a:solidFill>
                  <a:schemeClr val="bg1"/>
                </a:solidFill>
                <a:latin typeface="Comic Sans MS" charset="0"/>
              </a:rPr>
              <a:t>10.25</a:t>
            </a:r>
          </a:p>
        </p:txBody>
      </p:sp>
      <p:sp>
        <p:nvSpPr>
          <p:cNvPr id="19" name="TextBox 18"/>
          <p:cNvSpPr txBox="1">
            <a:spLocks noChangeArrowheads="1"/>
          </p:cNvSpPr>
          <p:nvPr/>
        </p:nvSpPr>
        <p:spPr bwMode="auto">
          <a:xfrm>
            <a:off x="1066800" y="4724400"/>
            <a:ext cx="5429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400">
                <a:solidFill>
                  <a:schemeClr val="bg1"/>
                </a:solidFill>
                <a:latin typeface="Comic Sans MS" charset="0"/>
              </a:rPr>
              <a:t>cost</a:t>
            </a:r>
          </a:p>
        </p:txBody>
      </p:sp>
      <p:sp>
        <p:nvSpPr>
          <p:cNvPr id="20" name="TextBox 19"/>
          <p:cNvSpPr txBox="1">
            <a:spLocks noChangeArrowheads="1"/>
          </p:cNvSpPr>
          <p:nvPr/>
        </p:nvSpPr>
        <p:spPr bwMode="auto">
          <a:xfrm>
            <a:off x="3124200" y="4724400"/>
            <a:ext cx="79533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400">
                <a:solidFill>
                  <a:schemeClr val="bg1"/>
                </a:solidFill>
                <a:latin typeface="Comic Sans MS" charset="0"/>
              </a:rPr>
              <a:t>topping</a:t>
            </a:r>
          </a:p>
        </p:txBody>
      </p:sp>
      <p:sp>
        <p:nvSpPr>
          <p:cNvPr id="93220"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5829A789-93E3-1941-A1F8-8220AD16BCE3}" type="slidenum">
              <a:rPr lang="en-US" altLang="en-US" sz="1200">
                <a:solidFill>
                  <a:srgbClr val="D38E27"/>
                </a:solidFill>
                <a:latin typeface="Arial" charset="0"/>
              </a:rPr>
              <a:pPr>
                <a:spcBef>
                  <a:spcPct val="0"/>
                </a:spcBef>
                <a:buClrTx/>
                <a:buSzTx/>
                <a:buFontTx/>
                <a:buNone/>
              </a:pPr>
              <a:t>53</a:t>
            </a:fld>
            <a:endParaRPr lang="en-US" altLang="en-US" sz="1200">
              <a:solidFill>
                <a:srgbClr val="D38E27"/>
              </a:solidFill>
              <a:latin typeface="Arial" charset="0"/>
            </a:endParaRPr>
          </a:p>
        </p:txBody>
      </p:sp>
      <p:pic>
        <p:nvPicPr>
          <p:cNvPr id="93221" name="Picture 25"/>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100013" y="4295775"/>
            <a:ext cx="7483475" cy="423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86018"/>
          <p:cNvSpPr>
            <a:spLocks noChangeArrowheads="1"/>
          </p:cNvSpPr>
          <p:nvPr/>
        </p:nvSpPr>
        <p:spPr bwMode="auto">
          <a:xfrm>
            <a:off x="762000" y="5475288"/>
            <a:ext cx="2895600" cy="1690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lnSpc>
                <a:spcPct val="150000"/>
              </a:lnSpc>
              <a:spcBef>
                <a:spcPct val="0"/>
              </a:spcBef>
              <a:buClrTx/>
              <a:buSzTx/>
              <a:buFontTx/>
              <a:buNone/>
            </a:pPr>
            <a:r>
              <a:rPr lang="en-US" altLang="en-US" sz="1400">
                <a:latin typeface="Comic Sans MS" charset="0"/>
              </a:rPr>
              <a:t>(string=?   topping   “pepperoni”)</a:t>
            </a:r>
          </a:p>
          <a:p>
            <a:pPr>
              <a:lnSpc>
                <a:spcPct val="150000"/>
              </a:lnSpc>
              <a:spcBef>
                <a:spcPct val="0"/>
              </a:spcBef>
              <a:buClrTx/>
              <a:buSzTx/>
              <a:buFontTx/>
              <a:buNone/>
            </a:pPr>
            <a:r>
              <a:rPr lang="en-US" altLang="en-US" sz="1400">
                <a:latin typeface="Comic Sans MS" charset="0"/>
              </a:rPr>
              <a:t>(string=?   topping   “cheese”)</a:t>
            </a:r>
          </a:p>
          <a:p>
            <a:pPr>
              <a:lnSpc>
                <a:spcPct val="150000"/>
              </a:lnSpc>
              <a:spcBef>
                <a:spcPct val="0"/>
              </a:spcBef>
              <a:buClrTx/>
              <a:buSzTx/>
              <a:buFontTx/>
              <a:buNone/>
            </a:pPr>
            <a:r>
              <a:rPr lang="en-US" altLang="en-US" sz="1400">
                <a:latin typeface="Comic Sans MS" charset="0"/>
              </a:rPr>
              <a:t>(string=?   topping   “chicken”)</a:t>
            </a:r>
          </a:p>
          <a:p>
            <a:pPr>
              <a:lnSpc>
                <a:spcPct val="150000"/>
              </a:lnSpc>
              <a:spcBef>
                <a:spcPct val="0"/>
              </a:spcBef>
              <a:buClrTx/>
              <a:buSzTx/>
              <a:buFontTx/>
              <a:buNone/>
            </a:pPr>
            <a:r>
              <a:rPr lang="en-US" altLang="en-US" sz="1400">
                <a:latin typeface="Comic Sans MS" charset="0"/>
              </a:rPr>
              <a:t>(string=?   topping   “broccoli”)</a:t>
            </a:r>
          </a:p>
          <a:p>
            <a:pPr>
              <a:lnSpc>
                <a:spcPct val="150000"/>
              </a:lnSpc>
              <a:spcBef>
                <a:spcPct val="0"/>
              </a:spcBef>
              <a:buClrTx/>
              <a:buSzTx/>
              <a:buFontTx/>
              <a:buNone/>
            </a:pPr>
            <a:endParaRPr lang="en-US" altLang="en-US" sz="1400">
              <a:latin typeface="Comic Sans MS" charset="0"/>
            </a:endParaRPr>
          </a:p>
        </p:txBody>
      </p:sp>
      <p:sp>
        <p:nvSpPr>
          <p:cNvPr id="46" name="TextBox 45"/>
          <p:cNvSpPr txBox="1">
            <a:spLocks noChangeArrowheads="1"/>
          </p:cNvSpPr>
          <p:nvPr/>
        </p:nvSpPr>
        <p:spPr bwMode="auto">
          <a:xfrm>
            <a:off x="638175" y="5229225"/>
            <a:ext cx="5715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400" b="1">
                <a:solidFill>
                  <a:schemeClr val="bg1"/>
                </a:solidFill>
                <a:latin typeface="Comic Sans MS" charset="0"/>
              </a:rPr>
              <a:t>cond</a:t>
            </a:r>
          </a:p>
        </p:txBody>
      </p:sp>
      <p:sp>
        <p:nvSpPr>
          <p:cNvPr id="38" name="Rectangle 37"/>
          <p:cNvSpPr>
            <a:spLocks noChangeArrowheads="1"/>
          </p:cNvSpPr>
          <p:nvPr/>
        </p:nvSpPr>
        <p:spPr bwMode="auto">
          <a:xfrm>
            <a:off x="5562600" y="2438400"/>
            <a:ext cx="685800" cy="1906588"/>
          </a:xfrm>
          <a:prstGeom prst="rect">
            <a:avLst/>
          </a:prstGeom>
          <a:solidFill>
            <a:srgbClr val="FF1200">
              <a:alpha val="45097"/>
            </a:srgbClr>
          </a:solidFill>
          <a:ln w="10000">
            <a:solidFill>
              <a:schemeClr val="tx1"/>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6" name="Rectangle 35"/>
          <p:cNvSpPr>
            <a:spLocks noChangeArrowheads="1"/>
          </p:cNvSpPr>
          <p:nvPr/>
        </p:nvSpPr>
        <p:spPr bwMode="auto">
          <a:xfrm>
            <a:off x="2514600" y="2439988"/>
            <a:ext cx="1143000" cy="1905000"/>
          </a:xfrm>
          <a:prstGeom prst="rect">
            <a:avLst/>
          </a:prstGeom>
          <a:solidFill>
            <a:srgbClr val="FF1200">
              <a:alpha val="45097"/>
            </a:srgbClr>
          </a:solidFill>
          <a:ln w="10000">
            <a:solidFill>
              <a:schemeClr val="tx1"/>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43" name="Oval Callout 42"/>
          <p:cNvSpPr/>
          <p:nvPr/>
        </p:nvSpPr>
        <p:spPr bwMode="auto">
          <a:xfrm>
            <a:off x="7315200" y="2669381"/>
            <a:ext cx="1295400" cy="533400"/>
          </a:xfrm>
          <a:prstGeom prst="wedgeEllipseCallout">
            <a:avLst>
              <a:gd name="adj1" fmla="val -134799"/>
              <a:gd name="adj2" fmla="val 33159"/>
            </a:avLst>
          </a:prstGeom>
          <a:ln>
            <a:noFill/>
          </a:ln>
        </p:spPr>
        <p:style>
          <a:lnRef idx="1">
            <a:schemeClr val="accent2"/>
          </a:lnRef>
          <a:fillRef idx="3">
            <a:schemeClr val="accent2"/>
          </a:fillRef>
          <a:effectRef idx="2">
            <a:schemeClr val="accent2"/>
          </a:effectRef>
          <a:fontRef idx="minor">
            <a:schemeClr val="lt1"/>
          </a:fontRef>
        </p:style>
        <p:txBody>
          <a:bodyPr anchor="ctr"/>
          <a:lstStyle/>
          <a:p>
            <a:pPr algn="ctr">
              <a:defRPr/>
            </a:pPr>
            <a:r>
              <a:rPr lang="en-US" sz="1800" dirty="0"/>
              <a:t>price</a:t>
            </a:r>
          </a:p>
        </p:txBody>
      </p:sp>
      <p:sp>
        <p:nvSpPr>
          <p:cNvPr id="42" name="Oval Callout 41"/>
          <p:cNvSpPr/>
          <p:nvPr/>
        </p:nvSpPr>
        <p:spPr bwMode="auto">
          <a:xfrm>
            <a:off x="1143000" y="2135981"/>
            <a:ext cx="1295400" cy="533400"/>
          </a:xfrm>
          <a:prstGeom prst="wedgeEllipseCallout">
            <a:avLst>
              <a:gd name="adj1" fmla="val 65835"/>
              <a:gd name="adj2" fmla="val 103835"/>
            </a:avLst>
          </a:prstGeom>
          <a:ln>
            <a:noFill/>
          </a:ln>
        </p:spPr>
        <p:style>
          <a:lnRef idx="1">
            <a:schemeClr val="accent2"/>
          </a:lnRef>
          <a:fillRef idx="3">
            <a:schemeClr val="accent2"/>
          </a:fillRef>
          <a:effectRef idx="2">
            <a:schemeClr val="accent2"/>
          </a:effectRef>
          <a:fontRef idx="minor">
            <a:schemeClr val="lt1"/>
          </a:fontRef>
        </p:style>
        <p:txBody>
          <a:bodyPr lIns="0" rIns="0" anchor="ctr"/>
          <a:lstStyle/>
          <a:p>
            <a:pPr algn="ctr">
              <a:defRPr/>
            </a:pPr>
            <a:r>
              <a:rPr lang="en-US" sz="1600" dirty="0">
                <a:latin typeface="Comic Sans MS"/>
                <a:cs typeface="Comic Sans MS"/>
              </a:rPr>
              <a:t>topping</a:t>
            </a:r>
          </a:p>
        </p:txBody>
      </p:sp>
      <p:sp>
        <p:nvSpPr>
          <p:cNvPr id="37" name="Rectangle 36"/>
          <p:cNvSpPr/>
          <p:nvPr/>
        </p:nvSpPr>
        <p:spPr>
          <a:xfrm>
            <a:off x="100013" y="1613906"/>
            <a:ext cx="8458200" cy="453019"/>
          </a:xfrm>
          <a:prstGeom prst="rect">
            <a:avLst/>
          </a:prstGeom>
          <a:solidFill>
            <a:schemeClr val="tx1"/>
          </a:solidFill>
          <a:ln>
            <a:noFill/>
          </a:ln>
          <a:effectLst/>
          <a:scene3d>
            <a:camera prst="orthographicFront">
              <a:rot lat="0" lon="0" rev="0"/>
            </a:camera>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defRPr/>
            </a:pPr>
            <a:endParaRPr lang="en-US">
              <a:solidFill>
                <a:srgbClr val="FFFFFF"/>
              </a:solidFill>
              <a:latin typeface="Franklin Gothic Book"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500"/>
                                        <p:tgtEl>
                                          <p:spTgt spid="14"/>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fade">
                                      <p:cBhvr>
                                        <p:cTn id="42" dur="500"/>
                                        <p:tgtEl>
                                          <p:spTgt spid="15"/>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6"/>
                                        </p:tgtEl>
                                        <p:attrNameLst>
                                          <p:attrName>style.visibility</p:attrName>
                                        </p:attrNameLst>
                                      </p:cBhvr>
                                      <p:to>
                                        <p:strVal val="visible"/>
                                      </p:to>
                                    </p:set>
                                    <p:animEffect transition="in" filter="fade">
                                      <p:cBhvr>
                                        <p:cTn id="45" dur="500"/>
                                        <p:tgtEl>
                                          <p:spTgt spid="16"/>
                                        </p:tgtEl>
                                      </p:cBhvr>
                                    </p:animEffect>
                                  </p:childTnLst>
                                </p:cTn>
                              </p:par>
                            </p:childTnLst>
                          </p:cTn>
                        </p:par>
                      </p:childTnLst>
                    </p:cTn>
                  </p:par>
                  <p:par>
                    <p:cTn id="46" fill="hold" nodeType="clickPar">
                      <p:stCondLst>
                        <p:cond delay="indefinite"/>
                      </p:stCondLst>
                      <p:childTnLst>
                        <p:par>
                          <p:cTn id="47" fill="hold" nodeType="withGroup">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17"/>
                                        </p:tgtEl>
                                        <p:attrNameLst>
                                          <p:attrName>style.visibility</p:attrName>
                                        </p:attrNameLst>
                                      </p:cBhvr>
                                      <p:to>
                                        <p:strVal val="visible"/>
                                      </p:to>
                                    </p:set>
                                    <p:animEffect transition="in" filter="fade">
                                      <p:cBhvr>
                                        <p:cTn id="50" dur="500"/>
                                        <p:tgtEl>
                                          <p:spTgt spid="17"/>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8"/>
                                        </p:tgtEl>
                                        <p:attrNameLst>
                                          <p:attrName>style.visibility</p:attrName>
                                        </p:attrNameLst>
                                      </p:cBhvr>
                                      <p:to>
                                        <p:strVal val="visible"/>
                                      </p:to>
                                    </p:set>
                                    <p:animEffect transition="in" filter="fade">
                                      <p:cBhvr>
                                        <p:cTn id="53" dur="500"/>
                                        <p:tgtEl>
                                          <p:spTgt spid="18"/>
                                        </p:tgtEl>
                                      </p:cBhvr>
                                    </p:animEffect>
                                  </p:childTnLst>
                                </p:cTn>
                              </p:par>
                            </p:childTnLst>
                          </p:cTn>
                        </p:par>
                      </p:childTnLst>
                    </p:cTn>
                  </p:par>
                  <p:par>
                    <p:cTn id="54" fill="hold" nodeType="clickPar">
                      <p:stCondLst>
                        <p:cond delay="indefinite"/>
                      </p:stCondLst>
                      <p:childTnLst>
                        <p:par>
                          <p:cTn id="55" fill="hold" nodeType="withGroup">
                            <p:stCondLst>
                              <p:cond delay="0"/>
                            </p:stCondLst>
                            <p:childTnLst>
                              <p:par>
                                <p:cTn id="56" presetID="10" presetClass="entr" presetSubtype="0" fill="hold" nodeType="clickEffect">
                                  <p:stCondLst>
                                    <p:cond delay="0"/>
                                  </p:stCondLst>
                                  <p:childTnLst>
                                    <p:set>
                                      <p:cBhvr>
                                        <p:cTn id="57" dur="1" fill="hold">
                                          <p:stCondLst>
                                            <p:cond delay="0"/>
                                          </p:stCondLst>
                                        </p:cTn>
                                        <p:tgtEl>
                                          <p:spTgt spid="43"/>
                                        </p:tgtEl>
                                        <p:attrNameLst>
                                          <p:attrName>style.visibility</p:attrName>
                                        </p:attrNameLst>
                                      </p:cBhvr>
                                      <p:to>
                                        <p:strVal val="visible"/>
                                      </p:to>
                                    </p:set>
                                    <p:animEffect transition="in" filter="fade">
                                      <p:cBhvr>
                                        <p:cTn id="58" dur="500"/>
                                        <p:tgtEl>
                                          <p:spTgt spid="43"/>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38"/>
                                        </p:tgtEl>
                                        <p:attrNameLst>
                                          <p:attrName>style.visibility</p:attrName>
                                        </p:attrNameLst>
                                      </p:cBhvr>
                                      <p:to>
                                        <p:strVal val="visible"/>
                                      </p:to>
                                    </p:set>
                                    <p:animEffect transition="in" filter="fade">
                                      <p:cBhvr>
                                        <p:cTn id="61" dur="500"/>
                                        <p:tgtEl>
                                          <p:spTgt spid="38"/>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36"/>
                                        </p:tgtEl>
                                        <p:attrNameLst>
                                          <p:attrName>style.visibility</p:attrName>
                                        </p:attrNameLst>
                                      </p:cBhvr>
                                      <p:to>
                                        <p:strVal val="visible"/>
                                      </p:to>
                                    </p:set>
                                    <p:animEffect transition="in" filter="fade">
                                      <p:cBhvr>
                                        <p:cTn id="64" dur="500"/>
                                        <p:tgtEl>
                                          <p:spTgt spid="36"/>
                                        </p:tgtEl>
                                      </p:cBhvr>
                                    </p:animEffect>
                                  </p:childTnLst>
                                </p:cTn>
                              </p:par>
                              <p:par>
                                <p:cTn id="65" presetID="10" presetClass="entr" presetSubtype="0" fill="hold" nodeType="withEffect">
                                  <p:stCondLst>
                                    <p:cond delay="0"/>
                                  </p:stCondLst>
                                  <p:childTnLst>
                                    <p:set>
                                      <p:cBhvr>
                                        <p:cTn id="66" dur="1" fill="hold">
                                          <p:stCondLst>
                                            <p:cond delay="0"/>
                                          </p:stCondLst>
                                        </p:cTn>
                                        <p:tgtEl>
                                          <p:spTgt spid="42"/>
                                        </p:tgtEl>
                                        <p:attrNameLst>
                                          <p:attrName>style.visibility</p:attrName>
                                        </p:attrNameLst>
                                      </p:cBhvr>
                                      <p:to>
                                        <p:strVal val="visible"/>
                                      </p:to>
                                    </p:set>
                                    <p:animEffect transition="in" filter="fade">
                                      <p:cBhvr>
                                        <p:cTn id="67" dur="500"/>
                                        <p:tgtEl>
                                          <p:spTgt spid="42"/>
                                        </p:tgtEl>
                                      </p:cBhvr>
                                    </p:animEffect>
                                  </p:childTnLst>
                                </p:cTn>
                              </p:par>
                              <p:par>
                                <p:cTn id="68" presetID="30" presetClass="emph" presetSubtype="0" fill="hold" grpId="1" nodeType="withEffect">
                                  <p:stCondLst>
                                    <p:cond delay="0"/>
                                  </p:stCondLst>
                                  <p:childTnLst>
                                    <p:animClr clrSpc="hsl" dir="cw">
                                      <p:cBhvr override="childStyle">
                                        <p:cTn id="69" dur="500" fill="hold"/>
                                        <p:tgtEl>
                                          <p:spTgt spid="38"/>
                                        </p:tgtEl>
                                        <p:attrNameLst>
                                          <p:attrName>style.color</p:attrName>
                                        </p:attrNameLst>
                                      </p:cBhvr>
                                      <p:by>
                                        <p:hsl h="0" s="12549" l="25098"/>
                                      </p:by>
                                    </p:animClr>
                                    <p:animClr clrSpc="hsl" dir="cw">
                                      <p:cBhvr>
                                        <p:cTn id="70" dur="500" fill="hold"/>
                                        <p:tgtEl>
                                          <p:spTgt spid="38"/>
                                        </p:tgtEl>
                                        <p:attrNameLst>
                                          <p:attrName>fillcolor</p:attrName>
                                        </p:attrNameLst>
                                      </p:cBhvr>
                                      <p:by>
                                        <p:hsl h="0" s="12549" l="25098"/>
                                      </p:by>
                                    </p:animClr>
                                    <p:animClr clrSpc="hsl" dir="cw">
                                      <p:cBhvr>
                                        <p:cTn id="71" dur="500" fill="hold"/>
                                        <p:tgtEl>
                                          <p:spTgt spid="38"/>
                                        </p:tgtEl>
                                        <p:attrNameLst>
                                          <p:attrName>stroke.color</p:attrName>
                                        </p:attrNameLst>
                                      </p:cBhvr>
                                      <p:by>
                                        <p:hsl h="0" s="12549" l="25098"/>
                                      </p:by>
                                    </p:animClr>
                                    <p:set>
                                      <p:cBhvr>
                                        <p:cTn id="72" dur="500" fill="hold"/>
                                        <p:tgtEl>
                                          <p:spTgt spid="38"/>
                                        </p:tgtEl>
                                        <p:attrNameLst>
                                          <p:attrName>fill.type</p:attrName>
                                        </p:attrNameLst>
                                      </p:cBhvr>
                                      <p:to>
                                        <p:strVal val="solid"/>
                                      </p:to>
                                    </p:set>
                                  </p:childTnLst>
                                </p:cTn>
                              </p:par>
                            </p:childTnLst>
                          </p:cTn>
                        </p:par>
                      </p:childTnLst>
                    </p:cTn>
                  </p:par>
                  <p:par>
                    <p:cTn id="73" fill="hold" nodeType="clickPar">
                      <p:stCondLst>
                        <p:cond delay="indefinite"/>
                      </p:stCondLst>
                      <p:childTnLst>
                        <p:par>
                          <p:cTn id="74" fill="hold" nodeType="withGroup">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19"/>
                                        </p:tgtEl>
                                        <p:attrNameLst>
                                          <p:attrName>style.visibility</p:attrName>
                                        </p:attrNameLst>
                                      </p:cBhvr>
                                      <p:to>
                                        <p:strVal val="visible"/>
                                      </p:to>
                                    </p:set>
                                    <p:animEffect transition="in" filter="fade">
                                      <p:cBhvr>
                                        <p:cTn id="77" dur="500"/>
                                        <p:tgtEl>
                                          <p:spTgt spid="19"/>
                                        </p:tgtEl>
                                      </p:cBhvr>
                                    </p:animEffect>
                                  </p:childTnLst>
                                </p:cTn>
                              </p:par>
                            </p:childTnLst>
                          </p:cTn>
                        </p:par>
                      </p:childTnLst>
                    </p:cTn>
                  </p:par>
                  <p:par>
                    <p:cTn id="78" fill="hold" nodeType="clickPar">
                      <p:stCondLst>
                        <p:cond delay="indefinite"/>
                      </p:stCondLst>
                      <p:childTnLst>
                        <p:par>
                          <p:cTn id="79" fill="hold" nodeType="withGroup">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20"/>
                                        </p:tgtEl>
                                        <p:attrNameLst>
                                          <p:attrName>style.visibility</p:attrName>
                                        </p:attrNameLst>
                                      </p:cBhvr>
                                      <p:to>
                                        <p:strVal val="visible"/>
                                      </p:to>
                                    </p:set>
                                    <p:animEffect transition="in" filter="fade">
                                      <p:cBhvr>
                                        <p:cTn id="82" dur="500"/>
                                        <p:tgtEl>
                                          <p:spTgt spid="20"/>
                                        </p:tgtEl>
                                      </p:cBhvr>
                                    </p:animEffect>
                                  </p:childTnLst>
                                </p:cTn>
                              </p:par>
                            </p:childTnLst>
                          </p:cTn>
                        </p:par>
                      </p:childTnLst>
                    </p:cTn>
                  </p:par>
                  <p:par>
                    <p:cTn id="83" fill="hold" nodeType="clickPar">
                      <p:stCondLst>
                        <p:cond delay="indefinite"/>
                      </p:stCondLst>
                      <p:childTnLst>
                        <p:par>
                          <p:cTn id="84" fill="hold" nodeType="withGroup">
                            <p:stCondLst>
                              <p:cond delay="0"/>
                            </p:stCondLst>
                            <p:childTnLst>
                              <p:par>
                                <p:cTn id="85" presetID="10" presetClass="entr" presetSubtype="0" fill="hold" nodeType="clickEffect">
                                  <p:stCondLst>
                                    <p:cond delay="0"/>
                                  </p:stCondLst>
                                  <p:childTnLst>
                                    <p:set>
                                      <p:cBhvr>
                                        <p:cTn id="86" dur="1" fill="hold">
                                          <p:stCondLst>
                                            <p:cond delay="0"/>
                                          </p:stCondLst>
                                        </p:cTn>
                                        <p:tgtEl>
                                          <p:spTgt spid="31"/>
                                        </p:tgtEl>
                                        <p:attrNameLst>
                                          <p:attrName>style.visibility</p:attrName>
                                        </p:attrNameLst>
                                      </p:cBhvr>
                                      <p:to>
                                        <p:strVal val="visible"/>
                                      </p:to>
                                    </p:set>
                                    <p:animEffect transition="in" filter="fade">
                                      <p:cBhvr>
                                        <p:cTn id="87" dur="500"/>
                                        <p:tgtEl>
                                          <p:spTgt spid="31"/>
                                        </p:tgtEl>
                                      </p:cBhvr>
                                    </p:animEffect>
                                  </p:childTnLst>
                                </p:cTn>
                              </p:par>
                            </p:childTnLst>
                          </p:cTn>
                        </p:par>
                      </p:childTnLst>
                    </p:cTn>
                  </p:par>
                  <p:par>
                    <p:cTn id="88" fill="hold" nodeType="clickPar">
                      <p:stCondLst>
                        <p:cond delay="indefinite"/>
                      </p:stCondLst>
                      <p:childTnLst>
                        <p:par>
                          <p:cTn id="89" fill="hold" nodeType="withGroup">
                            <p:stCondLst>
                              <p:cond delay="0"/>
                            </p:stCondLst>
                            <p:childTnLst>
                              <p:par>
                                <p:cTn id="90" presetID="1" presetClass="entr" presetSubtype="0" fill="hold" grpId="0" nodeType="clickEffect">
                                  <p:stCondLst>
                                    <p:cond delay="0"/>
                                  </p:stCondLst>
                                  <p:childTnLst>
                                    <p:set>
                                      <p:cBhvr>
                                        <p:cTn id="91"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92" fill="hold" nodeType="clickPar">
                      <p:stCondLst>
                        <p:cond delay="indefinite"/>
                      </p:stCondLst>
                      <p:childTnLst>
                        <p:par>
                          <p:cTn id="93" fill="hold" nodeType="withGroup">
                            <p:stCondLst>
                              <p:cond delay="0"/>
                            </p:stCondLst>
                            <p:childTnLst>
                              <p:par>
                                <p:cTn id="94" presetID="1" presetClass="entr" presetSubtype="0" fill="hold" grpId="0" nodeType="clickEffect">
                                  <p:stCondLst>
                                    <p:cond delay="0"/>
                                  </p:stCondLst>
                                  <p:childTnLst>
                                    <p:set>
                                      <p:cBhvr>
                                        <p:cTn id="95"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96" fill="hold" nodeType="clickPar">
                      <p:stCondLst>
                        <p:cond delay="indefinite"/>
                      </p:stCondLst>
                      <p:childTnLst>
                        <p:par>
                          <p:cTn id="97" fill="hold" nodeType="withGroup">
                            <p:stCondLst>
                              <p:cond delay="0"/>
                            </p:stCondLst>
                            <p:childTnLst>
                              <p:par>
                                <p:cTn id="98" presetID="1" presetClass="entr" presetSubtype="0" fill="hold" grpId="0" nodeType="clickEffect">
                                  <p:stCondLst>
                                    <p:cond delay="0"/>
                                  </p:stCondLst>
                                  <p:childTnLst>
                                    <p:set>
                                      <p:cBhvr>
                                        <p:cTn id="99"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00" fill="hold" nodeType="clickPar">
                      <p:stCondLst>
                        <p:cond delay="indefinite"/>
                      </p:stCondLst>
                      <p:childTnLst>
                        <p:par>
                          <p:cTn id="101" fill="hold" nodeType="withGroup">
                            <p:stCondLst>
                              <p:cond delay="0"/>
                            </p:stCondLst>
                            <p:childTnLst>
                              <p:par>
                                <p:cTn id="102" presetID="1" presetClass="entr" presetSubtype="0" fill="hold" grpId="0" nodeType="clickEffect">
                                  <p:stCondLst>
                                    <p:cond delay="0"/>
                                  </p:stCondLst>
                                  <p:childTnLst>
                                    <p:set>
                                      <p:cBhvr>
                                        <p:cTn id="103"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04" fill="hold" nodeType="clickPar">
                      <p:stCondLst>
                        <p:cond delay="indefinite"/>
                      </p:stCondLst>
                      <p:childTnLst>
                        <p:par>
                          <p:cTn id="105" fill="hold" nodeType="withGroup">
                            <p:stCondLst>
                              <p:cond delay="0"/>
                            </p:stCondLst>
                            <p:childTnLst>
                              <p:par>
                                <p:cTn id="106" presetID="10" presetClass="entr" presetSubtype="0" fill="hold" grpId="0" nodeType="clickEffect">
                                  <p:stCondLst>
                                    <p:cond delay="0"/>
                                  </p:stCondLst>
                                  <p:childTnLst>
                                    <p:set>
                                      <p:cBhvr>
                                        <p:cTn id="107" dur="1" fill="hold">
                                          <p:stCondLst>
                                            <p:cond delay="0"/>
                                          </p:stCondLst>
                                        </p:cTn>
                                        <p:tgtEl>
                                          <p:spTgt spid="46"/>
                                        </p:tgtEl>
                                        <p:attrNameLst>
                                          <p:attrName>style.visibility</p:attrName>
                                        </p:attrNameLst>
                                      </p:cBhvr>
                                      <p:to>
                                        <p:strVal val="visible"/>
                                      </p:to>
                                    </p:set>
                                    <p:animEffect transition="in" filter="fade">
                                      <p:cBhvr>
                                        <p:cTn id="108" dur="500"/>
                                        <p:tgtEl>
                                          <p:spTgt spid="46"/>
                                        </p:tgtEl>
                                      </p:cBhvr>
                                    </p:animEffect>
                                  </p:childTnLst>
                                </p:cTn>
                              </p:par>
                            </p:childTnLst>
                          </p:cTn>
                        </p:par>
                      </p:childTnLst>
                    </p:cTn>
                  </p:par>
                  <p:par>
                    <p:cTn id="109" fill="hold" nodeType="clickPar">
                      <p:stCondLst>
                        <p:cond delay="indefinite"/>
                      </p:stCondLst>
                      <p:childTnLst>
                        <p:par>
                          <p:cTn id="110" fill="hold" nodeType="withGroup">
                            <p:stCondLst>
                              <p:cond delay="0"/>
                            </p:stCondLst>
                            <p:childTnLst>
                              <p:par>
                                <p:cTn id="111" presetID="10" presetClass="entr" presetSubtype="0" fill="hold" nodeType="clickEffect">
                                  <p:stCondLst>
                                    <p:cond delay="0"/>
                                  </p:stCondLst>
                                  <p:childTnLst>
                                    <p:set>
                                      <p:cBhvr>
                                        <p:cTn id="112" dur="1" fill="hold">
                                          <p:stCondLst>
                                            <p:cond delay="0"/>
                                          </p:stCondLst>
                                        </p:cTn>
                                        <p:tgtEl>
                                          <p:spTgt spid="37"/>
                                        </p:tgtEl>
                                        <p:attrNameLst>
                                          <p:attrName>style.visibility</p:attrName>
                                        </p:attrNameLst>
                                      </p:cBhvr>
                                      <p:to>
                                        <p:strVal val="visible"/>
                                      </p:to>
                                    </p:set>
                                    <p:animEffect transition="in" filter="fade">
                                      <p:cBhvr>
                                        <p:cTn id="113"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p:bldP spid="13" grpId="0"/>
      <p:bldP spid="14" grpId="0"/>
      <p:bldP spid="15" grpId="0"/>
      <p:bldP spid="16" grpId="0"/>
      <p:bldP spid="17" grpId="0"/>
      <p:bldP spid="18" grpId="0"/>
      <p:bldP spid="19" grpId="0"/>
      <p:bldP spid="20" grpId="0"/>
      <p:bldP spid="2" grpId="0" build="p"/>
      <p:bldP spid="46" grpId="0"/>
      <p:bldP spid="38" grpId="0" animBg="1"/>
      <p:bldP spid="38" grpId="1" animBg="1"/>
      <p:bldP spid="36"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209" name="Picture 8601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85800" y="5549900"/>
            <a:ext cx="6629400" cy="487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4210" name="Picture 39"/>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85800" y="5970588"/>
            <a:ext cx="6629400" cy="48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4211" name="Picture 40"/>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85800" y="6386513"/>
            <a:ext cx="6629400" cy="48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4212" name="Picture 8601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08000" y="5194300"/>
            <a:ext cx="1841500"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4213" name="Picture 26"/>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6200" y="4724400"/>
            <a:ext cx="44958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4214" name="Group 11"/>
          <p:cNvGrpSpPr>
            <a:grpSpLocks/>
          </p:cNvGrpSpPr>
          <p:nvPr/>
        </p:nvGrpSpPr>
        <p:grpSpPr bwMode="auto">
          <a:xfrm>
            <a:off x="0" y="2278063"/>
            <a:ext cx="7543800" cy="2033587"/>
            <a:chOff x="0" y="2657519"/>
            <a:chExt cx="7543800" cy="2188532"/>
          </a:xfrm>
        </p:grpSpPr>
        <p:pic>
          <p:nvPicPr>
            <p:cNvPr id="94261" name="Picture 3"/>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0" y="2657519"/>
              <a:ext cx="7543800" cy="21885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10"/>
            <p:cNvSpPr/>
            <p:nvPr/>
          </p:nvSpPr>
          <p:spPr>
            <a:xfrm>
              <a:off x="1295400" y="2743200"/>
              <a:ext cx="2240799" cy="20795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defRPr/>
              </a:pPr>
              <a:endParaRPr lang="en-US">
                <a:solidFill>
                  <a:srgbClr val="FFFFFF"/>
                </a:solidFill>
                <a:latin typeface="Franklin Gothic Book" charset="0"/>
              </a:endParaRPr>
            </a:p>
          </p:txBody>
        </p:sp>
      </p:grpSp>
      <p:pic>
        <p:nvPicPr>
          <p:cNvPr id="94215" name="Picture 1"/>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76200" y="1598613"/>
            <a:ext cx="8610600"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itle 2"/>
          <p:cNvSpPr>
            <a:spLocks noGrp="1"/>
          </p:cNvSpPr>
          <p:nvPr>
            <p:ph type="title"/>
          </p:nvPr>
        </p:nvSpPr>
        <p:spPr/>
        <p:txBody>
          <a:bodyPr/>
          <a:lstStyle/>
          <a:p>
            <a:pPr>
              <a:defRPr/>
            </a:pPr>
            <a:r>
              <a:rPr lang="en-US" dirty="0"/>
              <a:t>update-player</a:t>
            </a:r>
          </a:p>
        </p:txBody>
      </p:sp>
      <p:sp>
        <p:nvSpPr>
          <p:cNvPr id="6" name="TextBox 5"/>
          <p:cNvSpPr txBox="1">
            <a:spLocks noChangeArrowheads="1"/>
          </p:cNvSpPr>
          <p:nvPr/>
        </p:nvSpPr>
        <p:spPr bwMode="auto">
          <a:xfrm>
            <a:off x="609600" y="1531938"/>
            <a:ext cx="134461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400">
                <a:solidFill>
                  <a:schemeClr val="bg1"/>
                </a:solidFill>
                <a:latin typeface="Comic Sans MS" charset="0"/>
              </a:rPr>
              <a:t>update-player</a:t>
            </a:r>
          </a:p>
        </p:txBody>
      </p:sp>
      <p:sp>
        <p:nvSpPr>
          <p:cNvPr id="7" name="TextBox 6"/>
          <p:cNvSpPr txBox="1">
            <a:spLocks noChangeArrowheads="1"/>
          </p:cNvSpPr>
          <p:nvPr/>
        </p:nvSpPr>
        <p:spPr bwMode="auto">
          <a:xfrm>
            <a:off x="3352800" y="1543050"/>
            <a:ext cx="145256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400">
                <a:solidFill>
                  <a:schemeClr val="bg1"/>
                </a:solidFill>
                <a:latin typeface="Comic Sans MS" charset="0"/>
              </a:rPr>
              <a:t>Number String</a:t>
            </a:r>
          </a:p>
        </p:txBody>
      </p:sp>
      <p:sp>
        <p:nvSpPr>
          <p:cNvPr id="8" name="TextBox 7"/>
          <p:cNvSpPr txBox="1">
            <a:spLocks noChangeArrowheads="1"/>
          </p:cNvSpPr>
          <p:nvPr/>
        </p:nvSpPr>
        <p:spPr bwMode="auto">
          <a:xfrm>
            <a:off x="7086600" y="1527175"/>
            <a:ext cx="86518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400">
                <a:solidFill>
                  <a:schemeClr val="bg1"/>
                </a:solidFill>
                <a:latin typeface="Comic Sans MS" charset="0"/>
              </a:rPr>
              <a:t>Number</a:t>
            </a:r>
          </a:p>
        </p:txBody>
      </p:sp>
      <p:sp>
        <p:nvSpPr>
          <p:cNvPr id="9" name="TextBox 8"/>
          <p:cNvSpPr txBox="1">
            <a:spLocks noChangeArrowheads="1"/>
          </p:cNvSpPr>
          <p:nvPr/>
        </p:nvSpPr>
        <p:spPr bwMode="auto">
          <a:xfrm>
            <a:off x="1066800" y="2322513"/>
            <a:ext cx="254476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400">
                <a:solidFill>
                  <a:schemeClr val="bg1"/>
                </a:solidFill>
                <a:latin typeface="Comic Sans MS" charset="0"/>
              </a:rPr>
              <a:t>update-player       320   “up”	</a:t>
            </a:r>
          </a:p>
        </p:txBody>
      </p:sp>
      <p:sp>
        <p:nvSpPr>
          <p:cNvPr id="10" name="TextBox 9"/>
          <p:cNvSpPr txBox="1">
            <a:spLocks noChangeArrowheads="1"/>
          </p:cNvSpPr>
          <p:nvPr/>
        </p:nvSpPr>
        <p:spPr bwMode="auto">
          <a:xfrm>
            <a:off x="1066800" y="2822575"/>
            <a:ext cx="257016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400">
                <a:solidFill>
                  <a:schemeClr val="bg1"/>
                </a:solidFill>
                <a:latin typeface="Comic Sans MS" charset="0"/>
              </a:rPr>
              <a:t>update-player      100     “up”</a:t>
            </a:r>
          </a:p>
        </p:txBody>
      </p:sp>
      <p:sp>
        <p:nvSpPr>
          <p:cNvPr id="13" name="TextBox 12"/>
          <p:cNvSpPr txBox="1">
            <a:spLocks noChangeArrowheads="1"/>
          </p:cNvSpPr>
          <p:nvPr/>
        </p:nvSpPr>
        <p:spPr bwMode="auto">
          <a:xfrm>
            <a:off x="4114800" y="2325688"/>
            <a:ext cx="29718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lgn="ctr">
              <a:spcBef>
                <a:spcPct val="0"/>
              </a:spcBef>
              <a:buClrTx/>
              <a:buSzTx/>
              <a:buFontTx/>
              <a:buNone/>
            </a:pPr>
            <a:r>
              <a:rPr lang="en-US" altLang="en-US" sz="1400">
                <a:solidFill>
                  <a:schemeClr val="bg1"/>
                </a:solidFill>
                <a:latin typeface="Comic Sans MS" charset="0"/>
              </a:rPr>
              <a:t>(+      320    20)</a:t>
            </a:r>
          </a:p>
        </p:txBody>
      </p:sp>
      <p:sp>
        <p:nvSpPr>
          <p:cNvPr id="14" name="TextBox 13"/>
          <p:cNvSpPr txBox="1">
            <a:spLocks noChangeArrowheads="1"/>
          </p:cNvSpPr>
          <p:nvPr/>
        </p:nvSpPr>
        <p:spPr bwMode="auto">
          <a:xfrm>
            <a:off x="4114800" y="2822575"/>
            <a:ext cx="29718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lgn="ctr">
              <a:spcBef>
                <a:spcPct val="0"/>
              </a:spcBef>
              <a:buClrTx/>
              <a:buSzTx/>
              <a:buFontTx/>
              <a:buNone/>
            </a:pPr>
            <a:r>
              <a:rPr lang="en-US" altLang="en-US" sz="1400">
                <a:solidFill>
                  <a:schemeClr val="bg1"/>
                </a:solidFill>
                <a:latin typeface="Comic Sans MS" charset="0"/>
              </a:rPr>
              <a:t>(+      100   20)</a:t>
            </a:r>
          </a:p>
        </p:txBody>
      </p:sp>
      <p:sp>
        <p:nvSpPr>
          <p:cNvPr id="15" name="TextBox 14"/>
          <p:cNvSpPr txBox="1">
            <a:spLocks noChangeArrowheads="1"/>
          </p:cNvSpPr>
          <p:nvPr/>
        </p:nvSpPr>
        <p:spPr bwMode="auto">
          <a:xfrm>
            <a:off x="1066800" y="3336925"/>
            <a:ext cx="27749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400">
                <a:solidFill>
                  <a:schemeClr val="bg1"/>
                </a:solidFill>
                <a:latin typeface="Comic Sans MS" charset="0"/>
              </a:rPr>
              <a:t>update-player      320    “down”</a:t>
            </a:r>
          </a:p>
        </p:txBody>
      </p:sp>
      <p:sp>
        <p:nvSpPr>
          <p:cNvPr id="16" name="TextBox 15"/>
          <p:cNvSpPr txBox="1">
            <a:spLocks noChangeArrowheads="1"/>
          </p:cNvSpPr>
          <p:nvPr/>
        </p:nvSpPr>
        <p:spPr bwMode="auto">
          <a:xfrm>
            <a:off x="4114800" y="3336925"/>
            <a:ext cx="29718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lgn="ctr">
              <a:spcBef>
                <a:spcPct val="0"/>
              </a:spcBef>
              <a:buClrTx/>
              <a:buSzTx/>
              <a:buFontTx/>
              <a:buNone/>
            </a:pPr>
            <a:r>
              <a:rPr lang="en-US" altLang="en-US" sz="1400">
                <a:solidFill>
                  <a:schemeClr val="bg1"/>
                </a:solidFill>
                <a:latin typeface="Comic Sans MS" charset="0"/>
              </a:rPr>
              <a:t>(-    320     20)</a:t>
            </a:r>
          </a:p>
        </p:txBody>
      </p:sp>
      <p:sp>
        <p:nvSpPr>
          <p:cNvPr id="17" name="TextBox 16"/>
          <p:cNvSpPr txBox="1">
            <a:spLocks noChangeArrowheads="1"/>
          </p:cNvSpPr>
          <p:nvPr/>
        </p:nvSpPr>
        <p:spPr bwMode="auto">
          <a:xfrm>
            <a:off x="1066800" y="3846513"/>
            <a:ext cx="27495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400">
                <a:solidFill>
                  <a:schemeClr val="bg1"/>
                </a:solidFill>
                <a:latin typeface="Comic Sans MS" charset="0"/>
              </a:rPr>
              <a:t>update-player     100     “down”</a:t>
            </a:r>
          </a:p>
        </p:txBody>
      </p:sp>
      <p:sp>
        <p:nvSpPr>
          <p:cNvPr id="18" name="TextBox 17"/>
          <p:cNvSpPr txBox="1">
            <a:spLocks noChangeArrowheads="1"/>
          </p:cNvSpPr>
          <p:nvPr/>
        </p:nvSpPr>
        <p:spPr bwMode="auto">
          <a:xfrm>
            <a:off x="4114800" y="3846513"/>
            <a:ext cx="29718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lgn="ctr">
              <a:spcBef>
                <a:spcPct val="0"/>
              </a:spcBef>
              <a:buClrTx/>
              <a:buSzTx/>
              <a:buFontTx/>
              <a:buNone/>
            </a:pPr>
            <a:r>
              <a:rPr lang="en-US" altLang="en-US" sz="1400">
                <a:solidFill>
                  <a:schemeClr val="bg1"/>
                </a:solidFill>
                <a:latin typeface="Comic Sans MS" charset="0"/>
              </a:rPr>
              <a:t>(-    100     20)</a:t>
            </a:r>
          </a:p>
        </p:txBody>
      </p:sp>
      <p:sp>
        <p:nvSpPr>
          <p:cNvPr id="19" name="TextBox 18"/>
          <p:cNvSpPr txBox="1">
            <a:spLocks noChangeArrowheads="1"/>
          </p:cNvSpPr>
          <p:nvPr/>
        </p:nvSpPr>
        <p:spPr bwMode="auto">
          <a:xfrm>
            <a:off x="1066800" y="4724400"/>
            <a:ext cx="134461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400">
                <a:solidFill>
                  <a:schemeClr val="bg1"/>
                </a:solidFill>
                <a:latin typeface="Comic Sans MS" charset="0"/>
              </a:rPr>
              <a:t>update-player</a:t>
            </a:r>
          </a:p>
        </p:txBody>
      </p:sp>
      <p:sp>
        <p:nvSpPr>
          <p:cNvPr id="20" name="TextBox 19"/>
          <p:cNvSpPr txBox="1">
            <a:spLocks noChangeArrowheads="1"/>
          </p:cNvSpPr>
          <p:nvPr/>
        </p:nvSpPr>
        <p:spPr bwMode="auto">
          <a:xfrm>
            <a:off x="3124200" y="4724400"/>
            <a:ext cx="7270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400">
                <a:solidFill>
                  <a:schemeClr val="bg1"/>
                </a:solidFill>
                <a:latin typeface="Comic Sans MS" charset="0"/>
              </a:rPr>
              <a:t>y   key</a:t>
            </a:r>
          </a:p>
        </p:txBody>
      </p:sp>
      <p:sp>
        <p:nvSpPr>
          <p:cNvPr id="94230"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1A0A2C8B-B8FB-0348-9817-F17813966E72}" type="slidenum">
              <a:rPr lang="en-US" altLang="en-US" sz="1200">
                <a:solidFill>
                  <a:srgbClr val="D38E27"/>
                </a:solidFill>
                <a:latin typeface="Arial" charset="0"/>
              </a:rPr>
              <a:pPr>
                <a:spcBef>
                  <a:spcPct val="0"/>
                </a:spcBef>
                <a:buClrTx/>
                <a:buSzTx/>
                <a:buFontTx/>
                <a:buNone/>
              </a:pPr>
              <a:t>54</a:t>
            </a:fld>
            <a:endParaRPr lang="en-US" altLang="en-US" sz="1200">
              <a:solidFill>
                <a:srgbClr val="D38E27"/>
              </a:solidFill>
              <a:latin typeface="Arial" charset="0"/>
            </a:endParaRPr>
          </a:p>
        </p:txBody>
      </p:sp>
      <p:pic>
        <p:nvPicPr>
          <p:cNvPr id="94231" name="Picture 25"/>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100013" y="4295775"/>
            <a:ext cx="7483475" cy="423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4232" name="Picture 28"/>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76200" y="2044700"/>
            <a:ext cx="7543800" cy="34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6019" name="Rectangle 86018"/>
          <p:cNvSpPr>
            <a:spLocks noChangeArrowheads="1"/>
          </p:cNvSpPr>
          <p:nvPr/>
        </p:nvSpPr>
        <p:spPr bwMode="auto">
          <a:xfrm>
            <a:off x="762000" y="5438775"/>
            <a:ext cx="2895600" cy="177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lnSpc>
                <a:spcPct val="200000"/>
              </a:lnSpc>
              <a:spcBef>
                <a:spcPct val="0"/>
              </a:spcBef>
              <a:buClrTx/>
              <a:buSzTx/>
              <a:buFontTx/>
              <a:buNone/>
            </a:pPr>
            <a:r>
              <a:rPr lang="en-US" altLang="en-US" sz="1400">
                <a:latin typeface="Comic Sans MS" charset="0"/>
              </a:rPr>
              <a:t>(string=?   key   “up”)</a:t>
            </a:r>
          </a:p>
          <a:p>
            <a:pPr>
              <a:lnSpc>
                <a:spcPct val="200000"/>
              </a:lnSpc>
              <a:spcBef>
                <a:spcPct val="0"/>
              </a:spcBef>
              <a:buClrTx/>
              <a:buSzTx/>
              <a:buFontTx/>
              <a:buNone/>
            </a:pPr>
            <a:r>
              <a:rPr lang="en-US" altLang="en-US" sz="1400">
                <a:latin typeface="Comic Sans MS" charset="0"/>
              </a:rPr>
              <a:t>(string=?   key   “down”)</a:t>
            </a:r>
          </a:p>
          <a:p>
            <a:pPr>
              <a:lnSpc>
                <a:spcPct val="200000"/>
              </a:lnSpc>
              <a:spcBef>
                <a:spcPct val="0"/>
              </a:spcBef>
              <a:buClrTx/>
              <a:buSzTx/>
              <a:buFontTx/>
              <a:buNone/>
            </a:pPr>
            <a:r>
              <a:rPr lang="en-US" altLang="en-US" sz="1400">
                <a:latin typeface="Comic Sans MS" charset="0"/>
              </a:rPr>
              <a:t>else</a:t>
            </a:r>
          </a:p>
          <a:p>
            <a:pPr>
              <a:lnSpc>
                <a:spcPct val="200000"/>
              </a:lnSpc>
              <a:spcBef>
                <a:spcPct val="0"/>
              </a:spcBef>
              <a:buClrTx/>
              <a:buSzTx/>
              <a:buFontTx/>
              <a:buNone/>
            </a:pPr>
            <a:endParaRPr lang="en-US" altLang="en-US" sz="1400">
              <a:latin typeface="Comic Sans MS" charset="0"/>
            </a:endParaRPr>
          </a:p>
        </p:txBody>
      </p:sp>
      <p:sp>
        <p:nvSpPr>
          <p:cNvPr id="46" name="TextBox 45"/>
          <p:cNvSpPr txBox="1">
            <a:spLocks noChangeArrowheads="1"/>
          </p:cNvSpPr>
          <p:nvPr/>
        </p:nvSpPr>
        <p:spPr bwMode="auto">
          <a:xfrm>
            <a:off x="638175" y="5229225"/>
            <a:ext cx="5715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400" b="1">
                <a:solidFill>
                  <a:schemeClr val="bg1"/>
                </a:solidFill>
                <a:latin typeface="Comic Sans MS" charset="0"/>
              </a:rPr>
              <a:t>cond</a:t>
            </a:r>
          </a:p>
        </p:txBody>
      </p:sp>
      <p:sp>
        <p:nvSpPr>
          <p:cNvPr id="33" name="Rectangle 32"/>
          <p:cNvSpPr>
            <a:spLocks noChangeArrowheads="1"/>
          </p:cNvSpPr>
          <p:nvPr/>
        </p:nvSpPr>
        <p:spPr bwMode="auto">
          <a:xfrm>
            <a:off x="4114800" y="5448300"/>
            <a:ext cx="2895600" cy="134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lgn="ctr">
              <a:lnSpc>
                <a:spcPct val="200000"/>
              </a:lnSpc>
              <a:spcBef>
                <a:spcPct val="0"/>
              </a:spcBef>
              <a:buClrTx/>
              <a:buSzTx/>
              <a:buFontTx/>
              <a:buNone/>
            </a:pPr>
            <a:r>
              <a:rPr lang="en-US" altLang="en-US" sz="1400">
                <a:latin typeface="Comic Sans MS" charset="0"/>
              </a:rPr>
              <a:t>(+   y   20)</a:t>
            </a:r>
          </a:p>
          <a:p>
            <a:pPr algn="ctr">
              <a:lnSpc>
                <a:spcPct val="200000"/>
              </a:lnSpc>
              <a:spcBef>
                <a:spcPct val="0"/>
              </a:spcBef>
              <a:buClrTx/>
              <a:buSzTx/>
              <a:buFontTx/>
              <a:buNone/>
            </a:pPr>
            <a:r>
              <a:rPr lang="en-US" altLang="en-US" sz="1400">
                <a:latin typeface="Comic Sans MS" charset="0"/>
              </a:rPr>
              <a:t>(-   y   20)</a:t>
            </a:r>
          </a:p>
          <a:p>
            <a:pPr algn="ctr">
              <a:lnSpc>
                <a:spcPct val="200000"/>
              </a:lnSpc>
              <a:spcBef>
                <a:spcPct val="0"/>
              </a:spcBef>
              <a:buClrTx/>
              <a:buSzTx/>
              <a:buFontTx/>
              <a:buNone/>
            </a:pPr>
            <a:endParaRPr lang="en-US" altLang="en-US" sz="1400">
              <a:latin typeface="Comic Sans MS" charset="0"/>
            </a:endParaRPr>
          </a:p>
        </p:txBody>
      </p:sp>
      <p:sp>
        <p:nvSpPr>
          <p:cNvPr id="5" name="Rectangle 4"/>
          <p:cNvSpPr>
            <a:spLocks noChangeArrowheads="1"/>
          </p:cNvSpPr>
          <p:nvPr/>
        </p:nvSpPr>
        <p:spPr bwMode="auto">
          <a:xfrm>
            <a:off x="5410200" y="6437313"/>
            <a:ext cx="277813"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400">
                <a:latin typeface="Comic Sans MS" charset="0"/>
              </a:rPr>
              <a:t>y </a:t>
            </a:r>
            <a:endParaRPr lang="en-US" altLang="en-US" sz="1400">
              <a:solidFill>
                <a:schemeClr val="tx1"/>
              </a:solidFill>
              <a:latin typeface="Arial" charset="0"/>
            </a:endParaRPr>
          </a:p>
        </p:txBody>
      </p:sp>
      <p:grpSp>
        <p:nvGrpSpPr>
          <p:cNvPr id="21" name="Group 20"/>
          <p:cNvGrpSpPr>
            <a:grpSpLocks/>
          </p:cNvGrpSpPr>
          <p:nvPr/>
        </p:nvGrpSpPr>
        <p:grpSpPr bwMode="auto">
          <a:xfrm>
            <a:off x="5029200" y="2333625"/>
            <a:ext cx="2971800" cy="1781175"/>
            <a:chOff x="5029200" y="2333323"/>
            <a:chExt cx="2971800" cy="1781478"/>
          </a:xfrm>
        </p:grpSpPr>
        <p:sp>
          <p:nvSpPr>
            <p:cNvPr id="35" name="Oval Callout 34"/>
            <p:cNvSpPr/>
            <p:nvPr/>
          </p:nvSpPr>
          <p:spPr bwMode="auto">
            <a:xfrm>
              <a:off x="6400800" y="3124200"/>
              <a:ext cx="1600200" cy="533400"/>
            </a:xfrm>
            <a:prstGeom prst="wedgeEllipseCallout">
              <a:avLst>
                <a:gd name="adj1" fmla="val -134799"/>
                <a:gd name="adj2" fmla="val 33159"/>
              </a:avLst>
            </a:prstGeom>
            <a:ln>
              <a:noFill/>
            </a:ln>
          </p:spPr>
          <p:style>
            <a:lnRef idx="1">
              <a:schemeClr val="accent2"/>
            </a:lnRef>
            <a:fillRef idx="3">
              <a:schemeClr val="accent2"/>
            </a:fillRef>
            <a:effectRef idx="2">
              <a:schemeClr val="accent2"/>
            </a:effectRef>
            <a:fontRef idx="minor">
              <a:schemeClr val="lt1"/>
            </a:fontRef>
          </p:style>
          <p:txBody>
            <a:bodyPr anchor="ctr"/>
            <a:lstStyle/>
            <a:p>
              <a:pPr algn="ctr">
                <a:defRPr/>
              </a:pPr>
              <a:r>
                <a:rPr lang="en-US" sz="1800" dirty="0"/>
                <a:t>function</a:t>
              </a:r>
            </a:p>
          </p:txBody>
        </p:sp>
        <p:sp>
          <p:nvSpPr>
            <p:cNvPr id="37" name="Rectangle 36"/>
            <p:cNvSpPr>
              <a:spLocks noChangeArrowheads="1"/>
            </p:cNvSpPr>
            <p:nvPr/>
          </p:nvSpPr>
          <p:spPr bwMode="auto">
            <a:xfrm>
              <a:off x="5029200" y="2333323"/>
              <a:ext cx="228600" cy="1781478"/>
            </a:xfrm>
            <a:prstGeom prst="rect">
              <a:avLst/>
            </a:prstGeom>
            <a:solidFill>
              <a:srgbClr val="FF1200">
                <a:alpha val="45097"/>
              </a:srgbClr>
            </a:solidFill>
            <a:ln w="10000">
              <a:solidFill>
                <a:schemeClr val="tx1"/>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grpSp>
      <p:grpSp>
        <p:nvGrpSpPr>
          <p:cNvPr id="22" name="Group 21"/>
          <p:cNvGrpSpPr>
            <a:grpSpLocks/>
          </p:cNvGrpSpPr>
          <p:nvPr/>
        </p:nvGrpSpPr>
        <p:grpSpPr bwMode="auto">
          <a:xfrm>
            <a:off x="2514600" y="2286000"/>
            <a:ext cx="3262313" cy="1981200"/>
            <a:chOff x="2514600" y="2286000"/>
            <a:chExt cx="3261604" cy="1981200"/>
          </a:xfrm>
        </p:grpSpPr>
        <p:grpSp>
          <p:nvGrpSpPr>
            <p:cNvPr id="94242" name="Group 3"/>
            <p:cNvGrpSpPr>
              <a:grpSpLocks/>
            </p:cNvGrpSpPr>
            <p:nvPr/>
          </p:nvGrpSpPr>
          <p:grpSpPr bwMode="auto">
            <a:xfrm>
              <a:off x="2514600" y="2286000"/>
              <a:ext cx="3261604" cy="1981200"/>
              <a:chOff x="2514600" y="2286000"/>
              <a:chExt cx="3261604" cy="1981200"/>
            </a:xfrm>
          </p:grpSpPr>
          <p:grpSp>
            <p:nvGrpSpPr>
              <p:cNvPr id="94248" name="Group 1"/>
              <p:cNvGrpSpPr>
                <a:grpSpLocks/>
              </p:cNvGrpSpPr>
              <p:nvPr/>
            </p:nvGrpSpPr>
            <p:grpSpPr bwMode="auto">
              <a:xfrm>
                <a:off x="2514600" y="2286000"/>
                <a:ext cx="3261604" cy="1981200"/>
                <a:chOff x="2514600" y="2286000"/>
                <a:chExt cx="3261604" cy="1981200"/>
              </a:xfrm>
            </p:grpSpPr>
            <p:sp>
              <p:nvSpPr>
                <p:cNvPr id="32" name="Rectangle 31"/>
                <p:cNvSpPr>
                  <a:spLocks noChangeArrowheads="1"/>
                </p:cNvSpPr>
                <p:nvPr/>
              </p:nvSpPr>
              <p:spPr bwMode="auto">
                <a:xfrm>
                  <a:off x="5395287" y="2286000"/>
                  <a:ext cx="380917" cy="1981200"/>
                </a:xfrm>
                <a:prstGeom prst="rect">
                  <a:avLst/>
                </a:prstGeom>
                <a:solidFill>
                  <a:srgbClr val="FF1200">
                    <a:alpha val="45097"/>
                  </a:srgbClr>
                </a:solidFill>
                <a:ln w="10000">
                  <a:solidFill>
                    <a:schemeClr val="tx1"/>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4" name="Rectangle 33"/>
                <p:cNvSpPr>
                  <a:spLocks noChangeArrowheads="1"/>
                </p:cNvSpPr>
                <p:nvPr/>
              </p:nvSpPr>
              <p:spPr bwMode="auto">
                <a:xfrm>
                  <a:off x="2514600" y="2286000"/>
                  <a:ext cx="457101" cy="1905000"/>
                </a:xfrm>
                <a:prstGeom prst="rect">
                  <a:avLst/>
                </a:prstGeom>
                <a:solidFill>
                  <a:srgbClr val="FF1200">
                    <a:alpha val="45097"/>
                  </a:srgbClr>
                </a:solidFill>
                <a:ln w="10000">
                  <a:solidFill>
                    <a:schemeClr val="tx1"/>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40" name="Oval Callout 39"/>
                <p:cNvSpPr/>
                <p:nvPr/>
              </p:nvSpPr>
              <p:spPr bwMode="auto">
                <a:xfrm>
                  <a:off x="3821651" y="3424238"/>
                  <a:ext cx="1295400" cy="533400"/>
                </a:xfrm>
                <a:prstGeom prst="wedgeEllipseCallout">
                  <a:avLst>
                    <a:gd name="adj1" fmla="val -130162"/>
                    <a:gd name="adj2" fmla="val -93590"/>
                  </a:avLst>
                </a:prstGeom>
                <a:ln>
                  <a:noFill/>
                </a:ln>
              </p:spPr>
              <p:style>
                <a:lnRef idx="1">
                  <a:schemeClr val="accent2"/>
                </a:lnRef>
                <a:fillRef idx="3">
                  <a:schemeClr val="accent2"/>
                </a:fillRef>
                <a:effectRef idx="2">
                  <a:schemeClr val="accent2"/>
                </a:effectRef>
                <a:fontRef idx="minor">
                  <a:schemeClr val="lt1"/>
                </a:fontRef>
              </p:style>
              <p:txBody>
                <a:bodyPr lIns="0" rIns="0" anchor="ctr"/>
                <a:lstStyle/>
                <a:p>
                  <a:pPr algn="ctr">
                    <a:defRPr/>
                  </a:pPr>
                  <a:r>
                    <a:rPr lang="en-US" sz="1600" dirty="0">
                      <a:latin typeface="Comic Sans MS"/>
                      <a:cs typeface="Comic Sans MS"/>
                    </a:rPr>
                    <a:t>y</a:t>
                  </a:r>
                </a:p>
              </p:txBody>
            </p:sp>
          </p:grpSp>
          <p:sp>
            <p:nvSpPr>
              <p:cNvPr id="36" name="Oval Callout 35"/>
              <p:cNvSpPr/>
              <p:nvPr/>
            </p:nvSpPr>
            <p:spPr bwMode="auto">
              <a:xfrm>
                <a:off x="3779632" y="3435350"/>
                <a:ext cx="1295400" cy="533400"/>
              </a:xfrm>
              <a:prstGeom prst="wedgeEllipseCallout">
                <a:avLst>
                  <a:gd name="adj1" fmla="val 83308"/>
                  <a:gd name="adj2" fmla="val -130110"/>
                </a:avLst>
              </a:prstGeom>
              <a:ln>
                <a:noFill/>
              </a:ln>
            </p:spPr>
            <p:style>
              <a:lnRef idx="1">
                <a:schemeClr val="accent2"/>
              </a:lnRef>
              <a:fillRef idx="3">
                <a:schemeClr val="accent2"/>
              </a:fillRef>
              <a:effectRef idx="2">
                <a:schemeClr val="accent2"/>
              </a:effectRef>
              <a:fontRef idx="minor">
                <a:schemeClr val="lt1"/>
              </a:fontRef>
            </p:style>
            <p:txBody>
              <a:bodyPr lIns="0" rIns="0" anchor="ctr"/>
              <a:lstStyle/>
              <a:p>
                <a:pPr algn="ctr">
                  <a:defRPr/>
                </a:pPr>
                <a:r>
                  <a:rPr lang="en-US" sz="1600" dirty="0">
                    <a:latin typeface="Comic Sans MS"/>
                    <a:cs typeface="Comic Sans MS"/>
                  </a:rPr>
                  <a:t>y</a:t>
                </a:r>
              </a:p>
            </p:txBody>
          </p:sp>
        </p:grpSp>
        <p:grpSp>
          <p:nvGrpSpPr>
            <p:cNvPr id="94243" name="Group 11"/>
            <p:cNvGrpSpPr>
              <a:grpSpLocks/>
            </p:cNvGrpSpPr>
            <p:nvPr/>
          </p:nvGrpSpPr>
          <p:grpSpPr bwMode="auto">
            <a:xfrm>
              <a:off x="3124199" y="2286000"/>
              <a:ext cx="1524001" cy="1905000"/>
              <a:chOff x="3124199" y="2286000"/>
              <a:chExt cx="1524001" cy="1905000"/>
            </a:xfrm>
          </p:grpSpPr>
          <p:sp>
            <p:nvSpPr>
              <p:cNvPr id="39" name="Rectangle 38"/>
              <p:cNvSpPr>
                <a:spLocks noChangeArrowheads="1"/>
              </p:cNvSpPr>
              <p:nvPr/>
            </p:nvSpPr>
            <p:spPr bwMode="auto">
              <a:xfrm>
                <a:off x="3124067" y="2286000"/>
                <a:ext cx="577725" cy="1905000"/>
              </a:xfrm>
              <a:prstGeom prst="rect">
                <a:avLst/>
              </a:prstGeom>
              <a:solidFill>
                <a:srgbClr val="FF1200">
                  <a:alpha val="45097"/>
                </a:srgbClr>
              </a:solidFill>
              <a:ln w="10000">
                <a:solidFill>
                  <a:schemeClr val="tx1"/>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8" name="Oval Callout 37"/>
              <p:cNvSpPr/>
              <p:nvPr/>
            </p:nvSpPr>
            <p:spPr bwMode="auto">
              <a:xfrm>
                <a:off x="3733800" y="2590800"/>
                <a:ext cx="914400" cy="381000"/>
              </a:xfrm>
              <a:prstGeom prst="wedgeEllipseCallout">
                <a:avLst>
                  <a:gd name="adj1" fmla="val -62695"/>
                  <a:gd name="adj2" fmla="val 163952"/>
                </a:avLst>
              </a:prstGeom>
              <a:ln>
                <a:noFill/>
              </a:ln>
            </p:spPr>
            <p:style>
              <a:lnRef idx="1">
                <a:schemeClr val="accent2"/>
              </a:lnRef>
              <a:fillRef idx="3">
                <a:schemeClr val="accent2"/>
              </a:fillRef>
              <a:effectRef idx="2">
                <a:schemeClr val="accent2"/>
              </a:effectRef>
              <a:fontRef idx="minor">
                <a:schemeClr val="lt1"/>
              </a:fontRef>
            </p:style>
            <p:txBody>
              <a:bodyPr anchor="ctr"/>
              <a:lstStyle/>
              <a:p>
                <a:pPr algn="ctr">
                  <a:defRPr/>
                </a:pPr>
                <a:r>
                  <a:rPr lang="en-US" sz="1800" dirty="0"/>
                  <a:t>key</a:t>
                </a:r>
              </a:p>
            </p:txBody>
          </p:sp>
        </p:grpSp>
      </p:grpSp>
      <p:sp>
        <p:nvSpPr>
          <p:cNvPr id="45" name="Rectangle 44"/>
          <p:cNvSpPr/>
          <p:nvPr/>
        </p:nvSpPr>
        <p:spPr>
          <a:xfrm>
            <a:off x="100013" y="1574150"/>
            <a:ext cx="8458200" cy="453019"/>
          </a:xfrm>
          <a:prstGeom prst="rect">
            <a:avLst/>
          </a:prstGeom>
          <a:solidFill>
            <a:schemeClr val="tx1"/>
          </a:solidFill>
          <a:ln>
            <a:noFill/>
          </a:ln>
          <a:effectLst/>
          <a:scene3d>
            <a:camera prst="orthographicFront">
              <a:rot lat="0" lon="0" rev="0"/>
            </a:camera>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defRPr/>
            </a:pPr>
            <a:endParaRPr lang="en-US">
              <a:solidFill>
                <a:srgbClr val="FFFFFF"/>
              </a:solidFill>
              <a:latin typeface="Franklin Gothic Book"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500"/>
                                        <p:tgtEl>
                                          <p:spTgt spid="14"/>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fade">
                                      <p:cBhvr>
                                        <p:cTn id="42" dur="500"/>
                                        <p:tgtEl>
                                          <p:spTgt spid="15"/>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6"/>
                                        </p:tgtEl>
                                        <p:attrNameLst>
                                          <p:attrName>style.visibility</p:attrName>
                                        </p:attrNameLst>
                                      </p:cBhvr>
                                      <p:to>
                                        <p:strVal val="visible"/>
                                      </p:to>
                                    </p:set>
                                    <p:animEffect transition="in" filter="fade">
                                      <p:cBhvr>
                                        <p:cTn id="45" dur="500"/>
                                        <p:tgtEl>
                                          <p:spTgt spid="16"/>
                                        </p:tgtEl>
                                      </p:cBhvr>
                                    </p:animEffect>
                                  </p:childTnLst>
                                </p:cTn>
                              </p:par>
                            </p:childTnLst>
                          </p:cTn>
                        </p:par>
                      </p:childTnLst>
                    </p:cTn>
                  </p:par>
                  <p:par>
                    <p:cTn id="46" fill="hold" nodeType="clickPar">
                      <p:stCondLst>
                        <p:cond delay="indefinite"/>
                      </p:stCondLst>
                      <p:childTnLst>
                        <p:par>
                          <p:cTn id="47" fill="hold" nodeType="withGroup">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17"/>
                                        </p:tgtEl>
                                        <p:attrNameLst>
                                          <p:attrName>style.visibility</p:attrName>
                                        </p:attrNameLst>
                                      </p:cBhvr>
                                      <p:to>
                                        <p:strVal val="visible"/>
                                      </p:to>
                                    </p:set>
                                    <p:animEffect transition="in" filter="fade">
                                      <p:cBhvr>
                                        <p:cTn id="50" dur="500"/>
                                        <p:tgtEl>
                                          <p:spTgt spid="17"/>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8"/>
                                        </p:tgtEl>
                                        <p:attrNameLst>
                                          <p:attrName>style.visibility</p:attrName>
                                        </p:attrNameLst>
                                      </p:cBhvr>
                                      <p:to>
                                        <p:strVal val="visible"/>
                                      </p:to>
                                    </p:set>
                                    <p:animEffect transition="in" filter="fade">
                                      <p:cBhvr>
                                        <p:cTn id="53" dur="500"/>
                                        <p:tgtEl>
                                          <p:spTgt spid="18"/>
                                        </p:tgtEl>
                                      </p:cBhvr>
                                    </p:animEffect>
                                  </p:childTnLst>
                                </p:cTn>
                              </p:par>
                            </p:childTnLst>
                          </p:cTn>
                        </p:par>
                      </p:childTnLst>
                    </p:cTn>
                  </p:par>
                  <p:par>
                    <p:cTn id="54" fill="hold" nodeType="clickPar">
                      <p:stCondLst>
                        <p:cond delay="indefinite"/>
                      </p:stCondLst>
                      <p:childTnLst>
                        <p:par>
                          <p:cTn id="55" fill="hold" nodeType="withGroup">
                            <p:stCondLst>
                              <p:cond delay="0"/>
                            </p:stCondLst>
                            <p:childTnLst>
                              <p:par>
                                <p:cTn id="56" presetID="1" presetClass="entr" presetSubtype="0" fill="hold" nodeType="clickEffect">
                                  <p:stCondLst>
                                    <p:cond delay="0"/>
                                  </p:stCondLst>
                                  <p:childTnLst>
                                    <p:set>
                                      <p:cBhvr>
                                        <p:cTn id="57" dur="1" fill="hold">
                                          <p:stCondLst>
                                            <p:cond delay="0"/>
                                          </p:stCondLst>
                                        </p:cTn>
                                        <p:tgtEl>
                                          <p:spTgt spid="22"/>
                                        </p:tgtEl>
                                        <p:attrNameLst>
                                          <p:attrName>style.visibility</p:attrName>
                                        </p:attrNameLst>
                                      </p:cBhvr>
                                      <p:to>
                                        <p:strVal val="visible"/>
                                      </p:to>
                                    </p:set>
                                  </p:childTnLst>
                                </p:cTn>
                              </p:par>
                            </p:childTnLst>
                          </p:cTn>
                        </p:par>
                      </p:childTnLst>
                    </p:cTn>
                  </p:par>
                  <p:par>
                    <p:cTn id="58" fill="hold" nodeType="clickPar">
                      <p:stCondLst>
                        <p:cond delay="indefinite"/>
                      </p:stCondLst>
                      <p:childTnLst>
                        <p:par>
                          <p:cTn id="59" fill="hold" nodeType="withGroup">
                            <p:stCondLst>
                              <p:cond delay="0"/>
                            </p:stCondLst>
                            <p:childTnLst>
                              <p:par>
                                <p:cTn id="60" presetID="1" presetClass="entr" presetSubtype="0" fill="hold" nodeType="clickEffect">
                                  <p:stCondLst>
                                    <p:cond delay="0"/>
                                  </p:stCondLst>
                                  <p:childTnLst>
                                    <p:set>
                                      <p:cBhvr>
                                        <p:cTn id="61" dur="1" fill="hold">
                                          <p:stCondLst>
                                            <p:cond delay="0"/>
                                          </p:stCondLst>
                                        </p:cTn>
                                        <p:tgtEl>
                                          <p:spTgt spid="21"/>
                                        </p:tgtEl>
                                        <p:attrNameLst>
                                          <p:attrName>style.visibility</p:attrName>
                                        </p:attrNameLst>
                                      </p:cBhvr>
                                      <p:to>
                                        <p:strVal val="visible"/>
                                      </p:to>
                                    </p:set>
                                  </p:childTnLst>
                                </p:cTn>
                              </p:par>
                            </p:childTnLst>
                          </p:cTn>
                        </p:par>
                      </p:childTnLst>
                    </p:cTn>
                  </p:par>
                  <p:par>
                    <p:cTn id="62" fill="hold" nodeType="clickPar">
                      <p:stCondLst>
                        <p:cond delay="indefinite"/>
                      </p:stCondLst>
                      <p:childTnLst>
                        <p:par>
                          <p:cTn id="63" fill="hold" nodeType="withGroup">
                            <p:stCondLst>
                              <p:cond delay="0"/>
                            </p:stCondLst>
                            <p:childTnLst>
                              <p:par>
                                <p:cTn id="64" presetID="9" presetClass="emph" presetSubtype="0" nodeType="clickEffect">
                                  <p:stCondLst>
                                    <p:cond delay="0"/>
                                  </p:stCondLst>
                                  <p:childTnLst>
                                    <p:set>
                                      <p:cBhvr rctx="PPT">
                                        <p:cTn id="65" dur="indefinite"/>
                                        <p:tgtEl>
                                          <p:spTgt spid="21"/>
                                        </p:tgtEl>
                                        <p:attrNameLst>
                                          <p:attrName>style.opacity</p:attrName>
                                        </p:attrNameLst>
                                      </p:cBhvr>
                                      <p:to>
                                        <p:strVal val="0.5"/>
                                      </p:to>
                                    </p:set>
                                    <p:animEffect filter="image" prLst="opacity: 0.5">
                                      <p:cBhvr rctx="IE">
                                        <p:cTn id="66" dur="indefinite"/>
                                        <p:tgtEl>
                                          <p:spTgt spid="21"/>
                                        </p:tgtEl>
                                      </p:cBhvr>
                                    </p:animEffect>
                                  </p:childTnLst>
                                </p:cTn>
                              </p:par>
                            </p:childTnLst>
                          </p:cTn>
                        </p:par>
                      </p:childTnLst>
                    </p:cTn>
                  </p:par>
                  <p:par>
                    <p:cTn id="67" fill="hold" nodeType="clickPar">
                      <p:stCondLst>
                        <p:cond delay="indefinite"/>
                      </p:stCondLst>
                      <p:childTnLst>
                        <p:par>
                          <p:cTn id="68" fill="hold" nodeType="withGroup">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19"/>
                                        </p:tgtEl>
                                        <p:attrNameLst>
                                          <p:attrName>style.visibility</p:attrName>
                                        </p:attrNameLst>
                                      </p:cBhvr>
                                      <p:to>
                                        <p:strVal val="visible"/>
                                      </p:to>
                                    </p:set>
                                    <p:animEffect transition="in" filter="fade">
                                      <p:cBhvr>
                                        <p:cTn id="71" dur="500"/>
                                        <p:tgtEl>
                                          <p:spTgt spid="19"/>
                                        </p:tgtEl>
                                      </p:cBhvr>
                                    </p:animEffect>
                                  </p:childTnLst>
                                </p:cTn>
                              </p:par>
                            </p:childTnLst>
                          </p:cTn>
                        </p:par>
                      </p:childTnLst>
                    </p:cTn>
                  </p:par>
                  <p:par>
                    <p:cTn id="72" fill="hold" nodeType="clickPar">
                      <p:stCondLst>
                        <p:cond delay="indefinite"/>
                      </p:stCondLst>
                      <p:childTnLst>
                        <p:par>
                          <p:cTn id="73" fill="hold" nodeType="withGroup">
                            <p:stCondLst>
                              <p:cond delay="0"/>
                            </p:stCondLst>
                            <p:childTnLst>
                              <p:par>
                                <p:cTn id="74" presetID="10" presetClass="entr" presetSubtype="0" fill="hold" grpId="0" nodeType="clickEffect">
                                  <p:stCondLst>
                                    <p:cond delay="0"/>
                                  </p:stCondLst>
                                  <p:childTnLst>
                                    <p:set>
                                      <p:cBhvr>
                                        <p:cTn id="75" dur="1" fill="hold">
                                          <p:stCondLst>
                                            <p:cond delay="0"/>
                                          </p:stCondLst>
                                        </p:cTn>
                                        <p:tgtEl>
                                          <p:spTgt spid="20"/>
                                        </p:tgtEl>
                                        <p:attrNameLst>
                                          <p:attrName>style.visibility</p:attrName>
                                        </p:attrNameLst>
                                      </p:cBhvr>
                                      <p:to>
                                        <p:strVal val="visible"/>
                                      </p:to>
                                    </p:set>
                                    <p:animEffect transition="in" filter="fade">
                                      <p:cBhvr>
                                        <p:cTn id="76" dur="500"/>
                                        <p:tgtEl>
                                          <p:spTgt spid="20"/>
                                        </p:tgtEl>
                                      </p:cBhvr>
                                    </p:animEffect>
                                  </p:childTnLst>
                                </p:cTn>
                              </p:par>
                            </p:childTnLst>
                          </p:cTn>
                        </p:par>
                      </p:childTnLst>
                    </p:cTn>
                  </p:par>
                  <p:par>
                    <p:cTn id="77" fill="hold" nodeType="clickPar">
                      <p:stCondLst>
                        <p:cond delay="indefinite"/>
                      </p:stCondLst>
                      <p:childTnLst>
                        <p:par>
                          <p:cTn id="78" fill="hold" nodeType="withGroup">
                            <p:stCondLst>
                              <p:cond delay="0"/>
                            </p:stCondLst>
                            <p:childTnLst>
                              <p:par>
                                <p:cTn id="79" presetID="10" presetClass="entr" presetSubtype="0" fill="hold" grpId="0" nodeType="clickEffect">
                                  <p:stCondLst>
                                    <p:cond delay="0"/>
                                  </p:stCondLst>
                                  <p:childTnLst>
                                    <p:set>
                                      <p:cBhvr>
                                        <p:cTn id="80" dur="1" fill="hold">
                                          <p:stCondLst>
                                            <p:cond delay="0"/>
                                          </p:stCondLst>
                                        </p:cTn>
                                        <p:tgtEl>
                                          <p:spTgt spid="46"/>
                                        </p:tgtEl>
                                        <p:attrNameLst>
                                          <p:attrName>style.visibility</p:attrName>
                                        </p:attrNameLst>
                                      </p:cBhvr>
                                      <p:to>
                                        <p:strVal val="visible"/>
                                      </p:to>
                                    </p:set>
                                    <p:animEffect transition="in" filter="fade">
                                      <p:cBhvr>
                                        <p:cTn id="81" dur="500"/>
                                        <p:tgtEl>
                                          <p:spTgt spid="46"/>
                                        </p:tgtEl>
                                      </p:cBhvr>
                                    </p:animEffect>
                                  </p:childTnLst>
                                </p:cTn>
                              </p:par>
                            </p:childTnLst>
                          </p:cTn>
                        </p:par>
                      </p:childTnLst>
                    </p:cTn>
                  </p:par>
                  <p:par>
                    <p:cTn id="82" fill="hold" nodeType="clickPar">
                      <p:stCondLst>
                        <p:cond delay="indefinite"/>
                      </p:stCondLst>
                      <p:childTnLst>
                        <p:par>
                          <p:cTn id="83" fill="hold" nodeType="withGroup">
                            <p:stCondLst>
                              <p:cond delay="0"/>
                            </p:stCondLst>
                            <p:childTnLst>
                              <p:par>
                                <p:cTn id="84" presetID="1" presetClass="entr" presetSubtype="0" fill="hold" grpId="0" nodeType="clickEffect">
                                  <p:stCondLst>
                                    <p:cond delay="0"/>
                                  </p:stCondLst>
                                  <p:childTnLst>
                                    <p:set>
                                      <p:cBhvr>
                                        <p:cTn id="85" dur="1" fill="hold">
                                          <p:stCondLst>
                                            <p:cond delay="0"/>
                                          </p:stCondLst>
                                        </p:cTn>
                                        <p:tgtEl>
                                          <p:spTgt spid="33"/>
                                        </p:tgtEl>
                                        <p:attrNameLst>
                                          <p:attrName>style.visibility</p:attrName>
                                        </p:attrNameLst>
                                      </p:cBhvr>
                                      <p:to>
                                        <p:strVal val="visible"/>
                                      </p:to>
                                    </p:set>
                                  </p:childTnLst>
                                </p:cTn>
                              </p:par>
                            </p:childTnLst>
                          </p:cTn>
                        </p:par>
                      </p:childTnLst>
                    </p:cTn>
                  </p:par>
                  <p:par>
                    <p:cTn id="86" fill="hold" nodeType="clickPar">
                      <p:stCondLst>
                        <p:cond delay="indefinite"/>
                      </p:stCondLst>
                      <p:childTnLst>
                        <p:par>
                          <p:cTn id="87" fill="hold" nodeType="withGroup">
                            <p:stCondLst>
                              <p:cond delay="0"/>
                            </p:stCondLst>
                            <p:childTnLst>
                              <p:par>
                                <p:cTn id="88" presetID="1" presetClass="entr" presetSubtype="0" fill="hold" grpId="0" nodeType="clickEffect">
                                  <p:stCondLst>
                                    <p:cond delay="0"/>
                                  </p:stCondLst>
                                  <p:childTnLst>
                                    <p:set>
                                      <p:cBhvr>
                                        <p:cTn id="89" dur="1" fill="hold">
                                          <p:stCondLst>
                                            <p:cond delay="0"/>
                                          </p:stCondLst>
                                        </p:cTn>
                                        <p:tgtEl>
                                          <p:spTgt spid="86019">
                                            <p:txEl>
                                              <p:pRg st="0" end="0"/>
                                            </p:txEl>
                                          </p:spTgt>
                                        </p:tgtEl>
                                        <p:attrNameLst>
                                          <p:attrName>style.visibility</p:attrName>
                                        </p:attrNameLst>
                                      </p:cBhvr>
                                      <p:to>
                                        <p:strVal val="visible"/>
                                      </p:to>
                                    </p:set>
                                  </p:childTnLst>
                                </p:cTn>
                              </p:par>
                            </p:childTnLst>
                          </p:cTn>
                        </p:par>
                      </p:childTnLst>
                    </p:cTn>
                  </p:par>
                  <p:par>
                    <p:cTn id="90" fill="hold" nodeType="clickPar">
                      <p:stCondLst>
                        <p:cond delay="indefinite"/>
                      </p:stCondLst>
                      <p:childTnLst>
                        <p:par>
                          <p:cTn id="91" fill="hold" nodeType="withGroup">
                            <p:stCondLst>
                              <p:cond delay="0"/>
                            </p:stCondLst>
                            <p:childTnLst>
                              <p:par>
                                <p:cTn id="92" presetID="1" presetClass="entr" presetSubtype="0" fill="hold" grpId="0" nodeType="clickEffect">
                                  <p:stCondLst>
                                    <p:cond delay="0"/>
                                  </p:stCondLst>
                                  <p:childTnLst>
                                    <p:set>
                                      <p:cBhvr>
                                        <p:cTn id="93" dur="1" fill="hold">
                                          <p:stCondLst>
                                            <p:cond delay="0"/>
                                          </p:stCondLst>
                                        </p:cTn>
                                        <p:tgtEl>
                                          <p:spTgt spid="86019">
                                            <p:txEl>
                                              <p:pRg st="1" end="1"/>
                                            </p:txEl>
                                          </p:spTgt>
                                        </p:tgtEl>
                                        <p:attrNameLst>
                                          <p:attrName>style.visibility</p:attrName>
                                        </p:attrNameLst>
                                      </p:cBhvr>
                                      <p:to>
                                        <p:strVal val="visible"/>
                                      </p:to>
                                    </p:set>
                                  </p:childTnLst>
                                </p:cTn>
                              </p:par>
                            </p:childTnLst>
                          </p:cTn>
                        </p:par>
                      </p:childTnLst>
                    </p:cTn>
                  </p:par>
                  <p:par>
                    <p:cTn id="94" fill="hold" nodeType="clickPar">
                      <p:stCondLst>
                        <p:cond delay="indefinite"/>
                      </p:stCondLst>
                      <p:childTnLst>
                        <p:par>
                          <p:cTn id="95" fill="hold" nodeType="withGroup">
                            <p:stCondLst>
                              <p:cond delay="0"/>
                            </p:stCondLst>
                            <p:childTnLst>
                              <p:par>
                                <p:cTn id="96" presetID="1" presetClass="entr" presetSubtype="0" fill="hold" grpId="0" nodeType="clickEffect">
                                  <p:stCondLst>
                                    <p:cond delay="0"/>
                                  </p:stCondLst>
                                  <p:childTnLst>
                                    <p:set>
                                      <p:cBhvr>
                                        <p:cTn id="97" dur="1" fill="hold">
                                          <p:stCondLst>
                                            <p:cond delay="0"/>
                                          </p:stCondLst>
                                        </p:cTn>
                                        <p:tgtEl>
                                          <p:spTgt spid="86019">
                                            <p:txEl>
                                              <p:pRg st="2" end="2"/>
                                            </p:txEl>
                                          </p:spTgt>
                                        </p:tgtEl>
                                        <p:attrNameLst>
                                          <p:attrName>style.visibility</p:attrName>
                                        </p:attrNameLst>
                                      </p:cBhvr>
                                      <p:to>
                                        <p:strVal val="visible"/>
                                      </p:to>
                                    </p:set>
                                  </p:childTnLst>
                                </p:cTn>
                              </p:par>
                            </p:childTnLst>
                          </p:cTn>
                        </p:par>
                      </p:childTnLst>
                    </p:cTn>
                  </p:par>
                  <p:par>
                    <p:cTn id="98" fill="hold" nodeType="clickPar">
                      <p:stCondLst>
                        <p:cond delay="indefinite"/>
                      </p:stCondLst>
                      <p:childTnLst>
                        <p:par>
                          <p:cTn id="99" fill="hold" nodeType="withGroup">
                            <p:stCondLst>
                              <p:cond delay="0"/>
                            </p:stCondLst>
                            <p:childTnLst>
                              <p:par>
                                <p:cTn id="100" presetID="1" presetClass="entr" presetSubtype="0" fill="hold" grpId="0" nodeType="clickEffect">
                                  <p:stCondLst>
                                    <p:cond delay="0"/>
                                  </p:stCondLst>
                                  <p:childTnLst>
                                    <p:set>
                                      <p:cBhvr>
                                        <p:cTn id="101" dur="1" fill="hold">
                                          <p:stCondLst>
                                            <p:cond delay="0"/>
                                          </p:stCondLst>
                                        </p:cTn>
                                        <p:tgtEl>
                                          <p:spTgt spid="5"/>
                                        </p:tgtEl>
                                        <p:attrNameLst>
                                          <p:attrName>style.visibility</p:attrName>
                                        </p:attrNameLst>
                                      </p:cBhvr>
                                      <p:to>
                                        <p:strVal val="visible"/>
                                      </p:to>
                                    </p:set>
                                  </p:childTnLst>
                                </p:cTn>
                              </p:par>
                            </p:childTnLst>
                          </p:cTn>
                        </p:par>
                      </p:childTnLst>
                    </p:cTn>
                  </p:par>
                  <p:par>
                    <p:cTn id="102" fill="hold" nodeType="clickPar">
                      <p:stCondLst>
                        <p:cond delay="indefinite"/>
                      </p:stCondLst>
                      <p:childTnLst>
                        <p:par>
                          <p:cTn id="103" fill="hold" nodeType="withGroup">
                            <p:stCondLst>
                              <p:cond delay="0"/>
                            </p:stCondLst>
                            <p:childTnLst>
                              <p:par>
                                <p:cTn id="104" presetID="10" presetClass="entr" presetSubtype="0" fill="hold" nodeType="clickEffect">
                                  <p:stCondLst>
                                    <p:cond delay="0"/>
                                  </p:stCondLst>
                                  <p:childTnLst>
                                    <p:set>
                                      <p:cBhvr>
                                        <p:cTn id="105" dur="1" fill="hold">
                                          <p:stCondLst>
                                            <p:cond delay="0"/>
                                          </p:stCondLst>
                                        </p:cTn>
                                        <p:tgtEl>
                                          <p:spTgt spid="45"/>
                                        </p:tgtEl>
                                        <p:attrNameLst>
                                          <p:attrName>style.visibility</p:attrName>
                                        </p:attrNameLst>
                                      </p:cBhvr>
                                      <p:to>
                                        <p:strVal val="visible"/>
                                      </p:to>
                                    </p:set>
                                    <p:animEffect transition="in" filter="fade">
                                      <p:cBhvr>
                                        <p:cTn id="106"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p:bldP spid="13" grpId="0"/>
      <p:bldP spid="14" grpId="0"/>
      <p:bldP spid="15" grpId="0"/>
      <p:bldP spid="16" grpId="0"/>
      <p:bldP spid="17" grpId="0"/>
      <p:bldP spid="18" grpId="0"/>
      <p:bldP spid="19" grpId="0"/>
      <p:bldP spid="20" grpId="0"/>
      <p:bldP spid="86019" grpId="0" build="p"/>
      <p:bldP spid="46" grpId="0"/>
      <p:bldP spid="33" grpId="0"/>
      <p:bldP spid="5"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defRPr/>
            </a:pPr>
            <a:r>
              <a:rPr lang="en-US" dirty="0"/>
              <a:t>Challenges</a:t>
            </a:r>
          </a:p>
        </p:txBody>
      </p:sp>
      <p:sp>
        <p:nvSpPr>
          <p:cNvPr id="5" name="Content Placeholder 4"/>
          <p:cNvSpPr>
            <a:spLocks noGrp="1"/>
          </p:cNvSpPr>
          <p:nvPr>
            <p:ph idx="1"/>
          </p:nvPr>
        </p:nvSpPr>
        <p:spPr/>
        <p:txBody>
          <a:bodyPr/>
          <a:lstStyle/>
          <a:p>
            <a:pPr>
              <a:spcBef>
                <a:spcPct val="0"/>
              </a:spcBef>
              <a:spcAft>
                <a:spcPts val="2000"/>
              </a:spcAft>
            </a:pPr>
            <a:r>
              <a:rPr lang="en-US" altLang="en-US" i="1">
                <a:ea typeface="ＭＳ Ｐゴシック" charset="-128"/>
                <a:cs typeface="Helvetica" charset="0"/>
              </a:rPr>
              <a:t>GoFast</a:t>
            </a:r>
            <a:r>
              <a:rPr lang="en-US" altLang="en-US">
                <a:ea typeface="ＭＳ Ｐゴシック" charset="-128"/>
                <a:cs typeface="Helvetica" charset="0"/>
              </a:rPr>
              <a:t>: Make a set of “secret keys” that move the player faster than the up and down arrow.</a:t>
            </a:r>
          </a:p>
          <a:p>
            <a:pPr>
              <a:spcBef>
                <a:spcPct val="0"/>
              </a:spcBef>
              <a:spcAft>
                <a:spcPts val="2000"/>
              </a:spcAft>
            </a:pPr>
            <a:r>
              <a:rPr lang="en-US" altLang="en-US" i="1">
                <a:ea typeface="ＭＳ Ｐゴシック" charset="-128"/>
                <a:cs typeface="Helvetica" charset="0"/>
              </a:rPr>
              <a:t>Warping</a:t>
            </a:r>
            <a:r>
              <a:rPr lang="en-US" altLang="en-US">
                <a:ea typeface="ＭＳ Ｐゴシック" charset="-128"/>
                <a:cs typeface="Helvetica" charset="0"/>
              </a:rPr>
              <a:t>: “b” jumps to the bottom, “t” to the top, etc.</a:t>
            </a:r>
          </a:p>
          <a:p>
            <a:pPr>
              <a:spcBef>
                <a:spcPct val="0"/>
              </a:spcBef>
              <a:spcAft>
                <a:spcPts val="2000"/>
              </a:spcAft>
            </a:pPr>
            <a:r>
              <a:rPr lang="en-US" altLang="en-US" i="1">
                <a:ea typeface="ＭＳ Ｐゴシック" charset="-128"/>
                <a:cs typeface="Helvetica" charset="0"/>
              </a:rPr>
              <a:t>Wrapping</a:t>
            </a:r>
            <a:r>
              <a:rPr lang="en-US" altLang="en-US">
                <a:ea typeface="ＭＳ Ｐゴシック" charset="-128"/>
                <a:cs typeface="Helvetica" charset="0"/>
              </a:rPr>
              <a:t>: moving the player to the top of screen makes it re-appear at the bottom.</a:t>
            </a:r>
            <a:endParaRPr lang="en-US" altLang="en-US" i="1">
              <a:ea typeface="ＭＳ Ｐゴシック" charset="-128"/>
              <a:cs typeface="Helvetica" charset="0"/>
            </a:endParaRPr>
          </a:p>
          <a:p>
            <a:pPr>
              <a:spcBef>
                <a:spcPct val="0"/>
              </a:spcBef>
              <a:spcAft>
                <a:spcPts val="2000"/>
              </a:spcAft>
            </a:pPr>
            <a:r>
              <a:rPr lang="en-US" altLang="en-US" i="1">
                <a:ea typeface="ＭＳ Ｐゴシック" charset="-128"/>
                <a:cs typeface="Helvetica" charset="0"/>
              </a:rPr>
              <a:t>Blocking</a:t>
            </a:r>
            <a:r>
              <a:rPr lang="en-US" altLang="en-US">
                <a:ea typeface="ＭＳ Ｐゴシック" charset="-128"/>
                <a:cs typeface="Helvetica" charset="0"/>
              </a:rPr>
              <a:t>: prevent the player from leaving the screen</a:t>
            </a:r>
          </a:p>
          <a:p>
            <a:pPr>
              <a:spcBef>
                <a:spcPct val="0"/>
              </a:spcBef>
              <a:spcAft>
                <a:spcPts val="2000"/>
              </a:spcAft>
            </a:pPr>
            <a:r>
              <a:rPr lang="en-US" altLang="en-US" i="1">
                <a:ea typeface="ＭＳ Ｐゴシック" charset="-128"/>
                <a:cs typeface="Helvetica" charset="0"/>
              </a:rPr>
              <a:t>Hiding</a:t>
            </a:r>
            <a:r>
              <a:rPr lang="en-US" altLang="en-US">
                <a:ea typeface="ＭＳ Ｐゴシック" charset="-128"/>
                <a:cs typeface="Helvetica" charset="0"/>
              </a:rPr>
              <a:t>: Press a key to hide. Press </a:t>
            </a:r>
            <a:r>
              <a:rPr lang="en-US" altLang="en-US" i="1">
                <a:ea typeface="ＭＳ Ｐゴシック" charset="-128"/>
                <a:cs typeface="Helvetica" charset="0"/>
              </a:rPr>
              <a:t>the same key</a:t>
            </a:r>
            <a:r>
              <a:rPr lang="en-US" altLang="en-US">
                <a:ea typeface="ＭＳ Ｐゴシック" charset="-128"/>
                <a:cs typeface="Helvetica" charset="0"/>
              </a:rPr>
              <a:t> to re-appear at the </a:t>
            </a:r>
            <a:r>
              <a:rPr lang="en-US" altLang="en-US" i="1">
                <a:ea typeface="ＭＳ Ｐゴシック" charset="-128"/>
                <a:cs typeface="Helvetica" charset="0"/>
              </a:rPr>
              <a:t>same place</a:t>
            </a:r>
            <a:r>
              <a:rPr lang="en-US" altLang="en-US">
                <a:ea typeface="ＭＳ Ｐゴシック" charset="-128"/>
                <a:cs typeface="Helvetica" charset="0"/>
              </a:rPr>
              <a:t>.</a:t>
            </a:r>
          </a:p>
          <a:p>
            <a:pPr>
              <a:spcBef>
                <a:spcPct val="0"/>
              </a:spcBef>
              <a:spcAft>
                <a:spcPts val="2000"/>
              </a:spcAft>
              <a:buFont typeface="Wingdings" charset="2"/>
              <a:buNone/>
            </a:pPr>
            <a:endParaRPr lang="en-US" altLang="en-US">
              <a:ea typeface="ＭＳ Ｐゴシック" charset="-128"/>
              <a:cs typeface="Helvetica" charset="0"/>
            </a:endParaRPr>
          </a:p>
        </p:txBody>
      </p:sp>
      <p:sp>
        <p:nvSpPr>
          <p:cNvPr id="95235"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198BD6B4-9C74-EA43-A2AD-2AB2578BADAA}" type="slidenum">
              <a:rPr lang="en-US" altLang="en-US" sz="1200">
                <a:solidFill>
                  <a:srgbClr val="D38E27"/>
                </a:solidFill>
                <a:latin typeface="Arial" charset="0"/>
              </a:rPr>
              <a:pPr>
                <a:spcBef>
                  <a:spcPct val="0"/>
                </a:spcBef>
                <a:buClrTx/>
                <a:buSzTx/>
                <a:buFontTx/>
                <a:buNone/>
              </a:pPr>
              <a:t>55</a:t>
            </a:fld>
            <a:endParaRPr lang="en-US" altLang="en-US" sz="1200">
              <a:solidFill>
                <a:srgbClr val="D38E27"/>
              </a:solidFill>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5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The last lessons…</a:t>
            </a:r>
          </a:p>
        </p:txBody>
      </p:sp>
    </p:spTree>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At the End..</a:t>
            </a:r>
          </a:p>
        </p:txBody>
      </p:sp>
      <p:sp>
        <p:nvSpPr>
          <p:cNvPr id="4" name="Content Placeholder 3"/>
          <p:cNvSpPr>
            <a:spLocks noGrp="1"/>
          </p:cNvSpPr>
          <p:nvPr>
            <p:ph idx="1"/>
          </p:nvPr>
        </p:nvSpPr>
        <p:spPr/>
        <p:txBody>
          <a:bodyPr/>
          <a:lstStyle/>
          <a:p>
            <a:pPr>
              <a:spcAft>
                <a:spcPts val="2000"/>
              </a:spcAft>
            </a:pPr>
            <a:r>
              <a:rPr lang="en-US" altLang="en-US">
                <a:ea typeface="ＭＳ Ｐゴシック" charset="-128"/>
                <a:cs typeface="Helvetica" charset="0"/>
              </a:rPr>
              <a:t>Share your programs!</a:t>
            </a:r>
          </a:p>
          <a:p>
            <a:pPr>
              <a:spcAft>
                <a:spcPts val="2000"/>
              </a:spcAft>
            </a:pPr>
            <a:r>
              <a:rPr lang="en-US" altLang="en-US">
                <a:ea typeface="ＭＳ Ｐゴシック" charset="-128"/>
                <a:cs typeface="Helvetica" charset="0"/>
              </a:rPr>
              <a:t>Practice submitting as a HW Assignment</a:t>
            </a:r>
          </a:p>
          <a:p>
            <a:pPr>
              <a:spcAft>
                <a:spcPts val="2000"/>
              </a:spcAft>
            </a:pPr>
            <a:r>
              <a:rPr lang="en-US" altLang="en-US">
                <a:ea typeface="ＭＳ Ｐゴシック" charset="-128"/>
                <a:cs typeface="Helvetica" charset="0"/>
              </a:rPr>
              <a:t>Use the “tilt” teachpack to support phones/tablets</a:t>
            </a:r>
          </a:p>
          <a:p>
            <a:pPr>
              <a:spcAft>
                <a:spcPts val="2000"/>
              </a:spcAft>
            </a:pPr>
            <a:r>
              <a:rPr lang="en-US" altLang="en-US">
                <a:ea typeface="ＭＳ Ｐゴシック" charset="-128"/>
                <a:cs typeface="Helvetica" charset="0"/>
              </a:rPr>
              <a:t>Add data structures to support 2d motion and graphing</a:t>
            </a:r>
          </a:p>
          <a:p>
            <a:pPr>
              <a:spcAft>
                <a:spcPts val="2000"/>
              </a:spcAft>
            </a:pPr>
            <a:r>
              <a:rPr lang="en-US" altLang="en-US">
                <a:ea typeface="ＭＳ Ｐゴシック" charset="-128"/>
                <a:cs typeface="Helvetica" charset="0"/>
              </a:rPr>
              <a:t>Building on what you know…</a:t>
            </a:r>
            <a:r>
              <a:rPr lang="en-US" altLang="en-US">
                <a:ea typeface="ＭＳ Ｐゴシック" charset="-128"/>
                <a:cs typeface="Helvetica" charset="0"/>
                <a:hlinkClick r:id="rId2"/>
              </a:rPr>
              <a:t>all the way to college</a:t>
            </a:r>
            <a:endParaRPr lang="en-US" altLang="en-US">
              <a:ea typeface="ＭＳ Ｐゴシック" charset="-128"/>
              <a:cs typeface="Helvetica" charset="0"/>
            </a:endParaRPr>
          </a:p>
        </p:txBody>
      </p:sp>
      <p:sp>
        <p:nvSpPr>
          <p:cNvPr id="99331"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73A5FBFD-79E9-C646-9054-600407D8C4A9}" type="slidenum">
              <a:rPr lang="en-US" altLang="en-US" sz="1200">
                <a:solidFill>
                  <a:srgbClr val="D38E27"/>
                </a:solidFill>
                <a:latin typeface="Arial" charset="0"/>
              </a:rPr>
              <a:pPr>
                <a:spcBef>
                  <a:spcPct val="0"/>
                </a:spcBef>
                <a:buClrTx/>
                <a:buSzTx/>
                <a:buFontTx/>
                <a:buNone/>
              </a:pPr>
              <a:t>57</a:t>
            </a:fld>
            <a:endParaRPr lang="en-US" altLang="en-US" sz="1200">
              <a:solidFill>
                <a:srgbClr val="D38E27"/>
              </a:solidFill>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28600" y="5943600"/>
            <a:ext cx="8686800" cy="838200"/>
          </a:xfrm>
        </p:spPr>
        <p:txBody>
          <a:bodyPr/>
          <a:lstStyle/>
          <a:p>
            <a:pPr>
              <a:defRPr/>
            </a:pPr>
            <a:r>
              <a:rPr lang="en-US" sz="5000" dirty="0"/>
              <a:t>Implementation</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p:cNvGraphicFramePr>
            <a:graphicFrameLocks/>
          </p:cNvGraphicFramePr>
          <p:nvPr/>
        </p:nvGraphicFramePr>
        <p:xfrm>
          <a:off x="-228600" y="48844"/>
          <a:ext cx="9144000" cy="6809156"/>
        </p:xfrm>
        <a:graphic>
          <a:graphicData uri="http://schemas.openxmlformats.org/drawingml/2006/chart">
            <c:chart xmlns:c="http://schemas.openxmlformats.org/drawingml/2006/chart" xmlns:r="http://schemas.openxmlformats.org/officeDocument/2006/relationships" r:id="rId3"/>
          </a:graphicData>
        </a:graphic>
      </p:graphicFrame>
      <p:sp>
        <p:nvSpPr>
          <p:cNvPr id="3" name="Title 2"/>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ＭＳ Ｐゴシック" charset="-128"/>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ＭＳ Ｐゴシック" charset="-128"/>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ＭＳ Ｐゴシック" charset="-128"/>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ＭＳ Ｐゴシック" charset="-128"/>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Integration</a:t>
            </a:r>
          </a:p>
        </p:txBody>
      </p:sp>
      <p:sp>
        <p:nvSpPr>
          <p:cNvPr id="101379" name="TextBox 4"/>
          <p:cNvSpPr txBox="1">
            <a:spLocks noChangeArrowheads="1"/>
          </p:cNvSpPr>
          <p:nvPr/>
        </p:nvSpPr>
        <p:spPr bwMode="auto">
          <a:xfrm>
            <a:off x="6324600" y="1371600"/>
            <a:ext cx="2819400" cy="3763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lnSpc>
                <a:spcPct val="150000"/>
              </a:lnSpc>
              <a:spcBef>
                <a:spcPct val="0"/>
              </a:spcBef>
              <a:buClrTx/>
              <a:buSzTx/>
              <a:buFontTx/>
              <a:buNone/>
            </a:pPr>
            <a:r>
              <a:rPr lang="en-US" altLang="en-US" sz="2400">
                <a:solidFill>
                  <a:schemeClr val="bg1"/>
                </a:solidFill>
                <a:latin typeface="Arial" charset="0"/>
              </a:rPr>
              <a:t>Transferable Skills</a:t>
            </a:r>
          </a:p>
          <a:p>
            <a:pPr>
              <a:lnSpc>
                <a:spcPct val="150000"/>
              </a:lnSpc>
              <a:spcBef>
                <a:spcPct val="0"/>
              </a:spcBef>
              <a:buClrTx/>
              <a:buSzTx/>
              <a:buFont typeface="Arial" charset="0"/>
              <a:buChar char="•"/>
            </a:pPr>
            <a:r>
              <a:rPr lang="en-US" altLang="en-US" sz="1700">
                <a:solidFill>
                  <a:schemeClr val="bg1"/>
                </a:solidFill>
                <a:latin typeface="Arial" charset="0"/>
              </a:rPr>
              <a:t>Circles of Evaluation</a:t>
            </a:r>
          </a:p>
          <a:p>
            <a:pPr>
              <a:lnSpc>
                <a:spcPct val="150000"/>
              </a:lnSpc>
              <a:spcBef>
                <a:spcPct val="0"/>
              </a:spcBef>
              <a:buClrTx/>
              <a:buSzTx/>
              <a:buFont typeface="Arial" charset="0"/>
              <a:buChar char="•"/>
            </a:pPr>
            <a:r>
              <a:rPr lang="en-US" altLang="en-US" sz="1700">
                <a:solidFill>
                  <a:schemeClr val="bg1"/>
                </a:solidFill>
                <a:latin typeface="Arial" charset="0"/>
              </a:rPr>
              <a:t>Design Recipe</a:t>
            </a:r>
          </a:p>
          <a:p>
            <a:pPr>
              <a:lnSpc>
                <a:spcPct val="150000"/>
              </a:lnSpc>
              <a:spcBef>
                <a:spcPct val="0"/>
              </a:spcBef>
              <a:buClrTx/>
              <a:buSzTx/>
              <a:buFont typeface="Arial" charset="0"/>
              <a:buChar char="•"/>
            </a:pPr>
            <a:r>
              <a:rPr lang="en-US" altLang="en-US" sz="1700">
                <a:solidFill>
                  <a:schemeClr val="bg1"/>
                </a:solidFill>
                <a:latin typeface="Arial" charset="0"/>
              </a:rPr>
              <a:t>Rocket-Height</a:t>
            </a:r>
          </a:p>
          <a:p>
            <a:pPr>
              <a:lnSpc>
                <a:spcPct val="150000"/>
              </a:lnSpc>
              <a:spcBef>
                <a:spcPct val="0"/>
              </a:spcBef>
              <a:buClrTx/>
              <a:buSzTx/>
              <a:buFont typeface="Arial" charset="0"/>
              <a:buChar char="•"/>
            </a:pPr>
            <a:r>
              <a:rPr lang="en-US" altLang="en-US" sz="1700">
                <a:solidFill>
                  <a:schemeClr val="bg1"/>
                </a:solidFill>
                <a:latin typeface="Arial" charset="0"/>
              </a:rPr>
              <a:t>Target/Danger Motion</a:t>
            </a:r>
          </a:p>
          <a:p>
            <a:pPr>
              <a:lnSpc>
                <a:spcPct val="150000"/>
              </a:lnSpc>
              <a:spcBef>
                <a:spcPct val="0"/>
              </a:spcBef>
              <a:buClrTx/>
              <a:buSzTx/>
              <a:buFont typeface="Arial" charset="0"/>
              <a:buChar char="•"/>
            </a:pPr>
            <a:r>
              <a:rPr lang="en-US" altLang="en-US" sz="1700">
                <a:solidFill>
                  <a:schemeClr val="bg1"/>
                </a:solidFill>
                <a:latin typeface="Arial" charset="0"/>
              </a:rPr>
              <a:t>Sam the Butterfly</a:t>
            </a:r>
          </a:p>
          <a:p>
            <a:pPr>
              <a:lnSpc>
                <a:spcPct val="150000"/>
              </a:lnSpc>
              <a:spcBef>
                <a:spcPct val="0"/>
              </a:spcBef>
              <a:buClrTx/>
              <a:buSzTx/>
              <a:buFont typeface="Arial" charset="0"/>
              <a:buChar char="•"/>
            </a:pPr>
            <a:r>
              <a:rPr lang="en-US" altLang="en-US" sz="1700">
                <a:solidFill>
                  <a:schemeClr val="bg1"/>
                </a:solidFill>
                <a:latin typeface="Arial" charset="0"/>
              </a:rPr>
              <a:t>Luigi’s Pizza</a:t>
            </a:r>
          </a:p>
          <a:p>
            <a:pPr>
              <a:lnSpc>
                <a:spcPct val="150000"/>
              </a:lnSpc>
              <a:spcBef>
                <a:spcPct val="0"/>
              </a:spcBef>
              <a:buClrTx/>
              <a:buSzTx/>
              <a:buFont typeface="Arial" charset="0"/>
              <a:buChar char="•"/>
            </a:pPr>
            <a:r>
              <a:rPr lang="en-US" altLang="en-US" sz="1700">
                <a:solidFill>
                  <a:schemeClr val="bg1"/>
                </a:solidFill>
                <a:latin typeface="Arial" charset="0"/>
              </a:rPr>
              <a:t>Player Motion</a:t>
            </a:r>
          </a:p>
          <a:p>
            <a:pPr>
              <a:lnSpc>
                <a:spcPct val="150000"/>
              </a:lnSpc>
              <a:spcBef>
                <a:spcPct val="0"/>
              </a:spcBef>
              <a:buClrTx/>
              <a:buSzTx/>
              <a:buFont typeface="Arial" charset="0"/>
              <a:buChar char="•"/>
            </a:pPr>
            <a:r>
              <a:rPr lang="en-US" altLang="en-US" sz="1700">
                <a:solidFill>
                  <a:schemeClr val="bg1"/>
                </a:solidFill>
                <a:latin typeface="Arial" charset="0"/>
              </a:rPr>
              <a:t>Collision Detection</a:t>
            </a:r>
          </a:p>
        </p:txBody>
      </p:sp>
      <p:sp>
        <p:nvSpPr>
          <p:cNvPr id="101380" name="Slide Number Placeholder 24"/>
          <p:cNvSpPr>
            <a:spLocks noGrp="1"/>
          </p:cNvSpPr>
          <p:nvPr>
            <p:ph type="sldNum" sz="quarter" idx="12"/>
          </p:nvPr>
        </p:nvSpPr>
        <p:spPr bwMode="auto">
          <a:xfrm>
            <a:off x="8229600" y="6473825"/>
            <a:ext cx="758825" cy="2476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B3303B90-2941-2B4E-81B4-9D82655F92DF}" type="slidenum">
              <a:rPr lang="en-US" altLang="en-US" sz="1200">
                <a:solidFill>
                  <a:srgbClr val="D38E27"/>
                </a:solidFill>
                <a:latin typeface="Arial" charset="0"/>
              </a:rPr>
              <a:pPr>
                <a:spcBef>
                  <a:spcPct val="0"/>
                </a:spcBef>
                <a:buClrTx/>
                <a:buSzTx/>
                <a:buFontTx/>
                <a:buNone/>
              </a:pPr>
              <a:t>59</a:t>
            </a:fld>
            <a:endParaRPr lang="en-US" altLang="en-US" sz="1200">
              <a:solidFill>
                <a:srgbClr val="D38E27"/>
              </a:solidFill>
              <a:latin typeface="Arial"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7"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Oval Callout 7"/>
          <p:cNvSpPr>
            <a:spLocks noChangeArrowheads="1"/>
          </p:cNvSpPr>
          <p:nvPr/>
        </p:nvSpPr>
        <p:spPr bwMode="auto">
          <a:xfrm>
            <a:off x="5257800" y="457200"/>
            <a:ext cx="3733800" cy="2514600"/>
          </a:xfrm>
          <a:prstGeom prst="wedgeEllipseCallout">
            <a:avLst>
              <a:gd name="adj1" fmla="val -52699"/>
              <a:gd name="adj2" fmla="val 63032"/>
            </a:avLst>
          </a:prstGeom>
          <a:gradFill rotWithShape="1">
            <a:gsLst>
              <a:gs pos="0">
                <a:srgbClr val="FFE4C3"/>
              </a:gs>
              <a:gs pos="72000">
                <a:srgbClr val="FFBD56"/>
              </a:gs>
              <a:gs pos="100000">
                <a:srgbClr val="FFB52E"/>
              </a:gs>
            </a:gsLst>
            <a:lin ang="5400000" scaled="1"/>
          </a:gradFill>
          <a:ln w="10000">
            <a:solidFill>
              <a:schemeClr val="accent1"/>
            </a:solidFill>
            <a:miter lim="800000"/>
            <a:headEnd/>
            <a:tailEnd/>
          </a:ln>
          <a:effectLst>
            <a:outerShdw blurRad="76200" dist="50800" dir="5400000" rotWithShape="0">
              <a:srgbClr val="4E3B30">
                <a:alpha val="59998"/>
              </a:srgbClr>
            </a:outerShdw>
          </a:effectLst>
        </p:spPr>
        <p:txBody>
          <a:bodyPr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defRPr/>
            </a:pPr>
            <a:r>
              <a:rPr lang="en-US" altLang="en-US">
                <a:solidFill>
                  <a:srgbClr val="000000"/>
                </a:solidFill>
                <a:latin typeface="Franklin Gothic Book" charset="0"/>
              </a:rPr>
              <a:t>A train leaves Chicago at 6pm, traveling East at 70mph…</a:t>
            </a:r>
          </a:p>
        </p:txBody>
      </p:sp>
      <p:sp>
        <p:nvSpPr>
          <p:cNvPr id="24579" name="Title 1"/>
          <p:cNvSpPr>
            <a:spLocks noGrp="1"/>
          </p:cNvSpPr>
          <p:nvPr>
            <p:ph type="title"/>
          </p:nvPr>
        </p:nvSpPr>
        <p:spPr bwMode="auto"/>
        <p:txBody>
          <a:bodyPr wrap="square" lIns="91440" tIns="45720" rIns="91440" bIns="45720" numCol="1" anchorCtr="0" compatLnSpc="1">
            <a:prstTxWarp prst="textNoShape">
              <a:avLst/>
            </a:prstTxWarp>
          </a:bodyPr>
          <a:lstStyle/>
          <a:p>
            <a:endParaRPr lang="en-US" altLang="en-US">
              <a:effectLst/>
              <a:ea typeface="ＭＳ Ｐゴシック" charset="-128"/>
              <a:cs typeface="Helvetica" charset="0"/>
            </a:endParaRPr>
          </a:p>
        </p:txBody>
      </p:sp>
      <p:sp>
        <p:nvSpPr>
          <p:cNvPr id="24580" name="Content Placeholder 2"/>
          <p:cNvSpPr>
            <a:spLocks noGrp="1"/>
          </p:cNvSpPr>
          <p:nvPr>
            <p:ph idx="1"/>
          </p:nvPr>
        </p:nvSpPr>
        <p:spPr/>
        <p:txBody>
          <a:bodyPr/>
          <a:lstStyle/>
          <a:p>
            <a:endParaRPr lang="en-US" altLang="en-US">
              <a:latin typeface="Helvetica" charset="0"/>
              <a:ea typeface="ＭＳ Ｐゴシック" charset="-128"/>
              <a:cs typeface="Helvetica" charset="0"/>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hart 4"/>
          <p:cNvGraphicFramePr>
            <a:graphicFrameLocks/>
          </p:cNvGraphicFramePr>
          <p:nvPr/>
        </p:nvGraphicFramePr>
        <p:xfrm>
          <a:off x="0" y="0"/>
          <a:ext cx="0" cy="0"/>
        </p:xfrm>
        <a:graphic>
          <a:graphicData uri="http://schemas.openxmlformats.org/drawingml/2006/chart">
            <c:chart xmlns:c="http://schemas.openxmlformats.org/drawingml/2006/chart" xmlns:r="http://schemas.openxmlformats.org/officeDocument/2006/relationships" r:id="rId3"/>
          </a:graphicData>
        </a:graphic>
      </p:graphicFrame>
      <p:sp>
        <p:nvSpPr>
          <p:cNvPr id="3" name="Title 2"/>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ＭＳ Ｐゴシック" charset="-128"/>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ＭＳ Ｐゴシック" charset="-128"/>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ＭＳ Ｐゴシック" charset="-128"/>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ＭＳ Ｐゴシック" charset="-128"/>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Integration</a:t>
            </a:r>
          </a:p>
        </p:txBody>
      </p:sp>
      <p:sp>
        <p:nvSpPr>
          <p:cNvPr id="103427" name="TextBox 5"/>
          <p:cNvSpPr txBox="1">
            <a:spLocks noChangeArrowheads="1"/>
          </p:cNvSpPr>
          <p:nvPr/>
        </p:nvSpPr>
        <p:spPr bwMode="auto">
          <a:xfrm>
            <a:off x="6324600" y="1371600"/>
            <a:ext cx="2819400" cy="3763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lnSpc>
                <a:spcPct val="150000"/>
              </a:lnSpc>
              <a:spcBef>
                <a:spcPct val="0"/>
              </a:spcBef>
              <a:buClrTx/>
              <a:buSzTx/>
              <a:buFontTx/>
              <a:buNone/>
            </a:pPr>
            <a:r>
              <a:rPr lang="en-US" altLang="en-US" sz="2400">
                <a:solidFill>
                  <a:schemeClr val="bg1"/>
                </a:solidFill>
                <a:latin typeface="Arial" charset="0"/>
              </a:rPr>
              <a:t>Transferable Skills</a:t>
            </a:r>
          </a:p>
          <a:p>
            <a:pPr>
              <a:lnSpc>
                <a:spcPct val="150000"/>
              </a:lnSpc>
              <a:spcBef>
                <a:spcPct val="0"/>
              </a:spcBef>
              <a:buClrTx/>
              <a:buSzTx/>
              <a:buFont typeface="Arial" charset="0"/>
              <a:buChar char="•"/>
            </a:pPr>
            <a:r>
              <a:rPr lang="en-US" altLang="en-US" sz="1700">
                <a:solidFill>
                  <a:schemeClr val="bg1"/>
                </a:solidFill>
                <a:latin typeface="Arial" charset="0"/>
              </a:rPr>
              <a:t>Circles of Evaluation</a:t>
            </a:r>
          </a:p>
          <a:p>
            <a:pPr>
              <a:lnSpc>
                <a:spcPct val="150000"/>
              </a:lnSpc>
              <a:spcBef>
                <a:spcPct val="0"/>
              </a:spcBef>
              <a:buClrTx/>
              <a:buSzTx/>
              <a:buFont typeface="Arial" charset="0"/>
              <a:buChar char="•"/>
            </a:pPr>
            <a:r>
              <a:rPr lang="en-US" altLang="en-US" sz="1700">
                <a:solidFill>
                  <a:schemeClr val="bg1"/>
                </a:solidFill>
                <a:latin typeface="Arial" charset="0"/>
              </a:rPr>
              <a:t>Design Recipe</a:t>
            </a:r>
          </a:p>
          <a:p>
            <a:pPr>
              <a:lnSpc>
                <a:spcPct val="150000"/>
              </a:lnSpc>
              <a:spcBef>
                <a:spcPct val="0"/>
              </a:spcBef>
              <a:buClrTx/>
              <a:buSzTx/>
              <a:buFont typeface="Arial" charset="0"/>
              <a:buChar char="•"/>
            </a:pPr>
            <a:r>
              <a:rPr lang="en-US" altLang="en-US" sz="1700">
                <a:solidFill>
                  <a:schemeClr val="bg1"/>
                </a:solidFill>
                <a:latin typeface="Arial" charset="0"/>
              </a:rPr>
              <a:t>Rocket-Height</a:t>
            </a:r>
          </a:p>
          <a:p>
            <a:pPr>
              <a:lnSpc>
                <a:spcPct val="150000"/>
              </a:lnSpc>
              <a:spcBef>
                <a:spcPct val="0"/>
              </a:spcBef>
              <a:buClrTx/>
              <a:buSzTx/>
              <a:buFont typeface="Arial" charset="0"/>
              <a:buChar char="•"/>
            </a:pPr>
            <a:r>
              <a:rPr lang="en-US" altLang="en-US" sz="1700">
                <a:solidFill>
                  <a:schemeClr val="bg1"/>
                </a:solidFill>
                <a:latin typeface="Arial" charset="0"/>
              </a:rPr>
              <a:t>Target/Danger Motion</a:t>
            </a:r>
          </a:p>
          <a:p>
            <a:pPr>
              <a:lnSpc>
                <a:spcPct val="150000"/>
              </a:lnSpc>
              <a:spcBef>
                <a:spcPct val="0"/>
              </a:spcBef>
              <a:buClrTx/>
              <a:buSzTx/>
              <a:buFont typeface="Arial" charset="0"/>
              <a:buChar char="•"/>
            </a:pPr>
            <a:r>
              <a:rPr lang="en-US" altLang="en-US" sz="1700">
                <a:solidFill>
                  <a:schemeClr val="bg1"/>
                </a:solidFill>
                <a:latin typeface="Arial" charset="0"/>
              </a:rPr>
              <a:t>Sam the Butterfly</a:t>
            </a:r>
          </a:p>
          <a:p>
            <a:pPr>
              <a:lnSpc>
                <a:spcPct val="150000"/>
              </a:lnSpc>
              <a:spcBef>
                <a:spcPct val="0"/>
              </a:spcBef>
              <a:buClrTx/>
              <a:buSzTx/>
              <a:buFont typeface="Arial" charset="0"/>
              <a:buChar char="•"/>
            </a:pPr>
            <a:r>
              <a:rPr lang="en-US" altLang="en-US" sz="1700">
                <a:solidFill>
                  <a:schemeClr val="bg1"/>
                </a:solidFill>
                <a:latin typeface="Arial" charset="0"/>
              </a:rPr>
              <a:t>Luigi’s Pizza</a:t>
            </a:r>
          </a:p>
          <a:p>
            <a:pPr>
              <a:lnSpc>
                <a:spcPct val="150000"/>
              </a:lnSpc>
              <a:spcBef>
                <a:spcPct val="0"/>
              </a:spcBef>
              <a:buClrTx/>
              <a:buSzTx/>
              <a:buFont typeface="Arial" charset="0"/>
              <a:buChar char="•"/>
            </a:pPr>
            <a:r>
              <a:rPr lang="en-US" altLang="en-US" sz="1700">
                <a:solidFill>
                  <a:schemeClr val="bg1"/>
                </a:solidFill>
                <a:latin typeface="Arial" charset="0"/>
              </a:rPr>
              <a:t>Player Motion</a:t>
            </a:r>
          </a:p>
          <a:p>
            <a:pPr>
              <a:lnSpc>
                <a:spcPct val="150000"/>
              </a:lnSpc>
              <a:spcBef>
                <a:spcPct val="0"/>
              </a:spcBef>
              <a:buClrTx/>
              <a:buSzTx/>
              <a:buFont typeface="Arial" charset="0"/>
              <a:buChar char="•"/>
            </a:pPr>
            <a:r>
              <a:rPr lang="en-US" altLang="en-US" sz="1700">
                <a:solidFill>
                  <a:schemeClr val="bg1"/>
                </a:solidFill>
                <a:latin typeface="Arial" charset="0"/>
              </a:rPr>
              <a:t>Collision Detection</a:t>
            </a:r>
          </a:p>
        </p:txBody>
      </p:sp>
      <p:sp>
        <p:nvSpPr>
          <p:cNvPr id="103428" name="Slide Number Placeholder 24"/>
          <p:cNvSpPr>
            <a:spLocks noGrp="1"/>
          </p:cNvSpPr>
          <p:nvPr>
            <p:ph type="sldNum" sz="quarter" idx="12"/>
          </p:nvPr>
        </p:nvSpPr>
        <p:spPr bwMode="auto">
          <a:xfrm>
            <a:off x="8229600" y="6473825"/>
            <a:ext cx="758825" cy="2476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471619A8-7708-0445-A672-F99B5E5AF2AF}" type="slidenum">
              <a:rPr lang="en-US" altLang="en-US" sz="1200">
                <a:solidFill>
                  <a:srgbClr val="D38E27"/>
                </a:solidFill>
                <a:latin typeface="Arial" charset="0"/>
              </a:rPr>
              <a:pPr>
                <a:spcBef>
                  <a:spcPct val="0"/>
                </a:spcBef>
                <a:buClrTx/>
                <a:buSzTx/>
                <a:buFontTx/>
                <a:buNone/>
              </a:pPr>
              <a:t>60</a:t>
            </a:fld>
            <a:endParaRPr lang="en-US" altLang="en-US" sz="1200">
              <a:solidFill>
                <a:srgbClr val="D38E27"/>
              </a:solidFill>
              <a:latin typeface="Arial" charset="0"/>
            </a:endParaRPr>
          </a:p>
        </p:txBody>
      </p:sp>
      <p:graphicFrame>
        <p:nvGraphicFramePr>
          <p:cNvPr id="6" name="Chart 5"/>
          <p:cNvGraphicFramePr>
            <a:graphicFrameLocks/>
          </p:cNvGraphicFramePr>
          <p:nvPr/>
        </p:nvGraphicFramePr>
        <p:xfrm>
          <a:off x="-304800" y="56827"/>
          <a:ext cx="9144000" cy="6801173"/>
        </p:xfrm>
        <a:graphic>
          <a:graphicData uri="http://schemas.openxmlformats.org/drawingml/2006/chart">
            <c:chart xmlns:c="http://schemas.openxmlformats.org/drawingml/2006/chart" xmlns:r="http://schemas.openxmlformats.org/officeDocument/2006/relationships" r:id="rId4"/>
          </a:graphicData>
        </a:graphic>
      </p:graphicFrame>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Next Steps</a:t>
            </a:r>
          </a:p>
        </p:txBody>
      </p:sp>
      <p:sp>
        <p:nvSpPr>
          <p:cNvPr id="4" name="Content Placeholder 3"/>
          <p:cNvSpPr>
            <a:spLocks noGrp="1"/>
          </p:cNvSpPr>
          <p:nvPr>
            <p:ph idx="1"/>
          </p:nvPr>
        </p:nvSpPr>
        <p:spPr/>
        <p:txBody>
          <a:bodyPr/>
          <a:lstStyle/>
          <a:p>
            <a:pPr>
              <a:spcAft>
                <a:spcPts val="2000"/>
              </a:spcAft>
            </a:pPr>
            <a:r>
              <a:rPr lang="en-US" altLang="en-US">
                <a:latin typeface="Helvetica" charset="0"/>
                <a:ea typeface="ＭＳ Ｐゴシック" charset="-128"/>
                <a:cs typeface="Helvetica" charset="0"/>
              </a:rPr>
              <a:t>You’ll need access to a computer lab</a:t>
            </a:r>
          </a:p>
          <a:p>
            <a:pPr>
              <a:spcAft>
                <a:spcPts val="2000"/>
              </a:spcAft>
            </a:pPr>
            <a:r>
              <a:rPr lang="en-US" altLang="en-US">
                <a:latin typeface="Helvetica" charset="0"/>
                <a:ea typeface="ＭＳ Ｐゴシック" charset="-128"/>
                <a:cs typeface="Helvetica" charset="0"/>
              </a:rPr>
              <a:t>You’ll need Google accounts</a:t>
            </a:r>
          </a:p>
          <a:p>
            <a:pPr>
              <a:spcAft>
                <a:spcPts val="2000"/>
              </a:spcAft>
            </a:pPr>
            <a:r>
              <a:rPr lang="en-US" altLang="en-US">
                <a:latin typeface="Helvetica" charset="0"/>
                <a:ea typeface="ＭＳ Ｐゴシック" charset="-128"/>
                <a:cs typeface="Helvetica" charset="0"/>
              </a:rPr>
              <a:t>Join our Google Group for questions and answers</a:t>
            </a:r>
          </a:p>
          <a:p>
            <a:pPr>
              <a:spcAft>
                <a:spcPts val="2000"/>
              </a:spcAft>
            </a:pPr>
            <a:r>
              <a:rPr lang="en-US" altLang="en-US">
                <a:latin typeface="Helvetica" charset="0"/>
                <a:ea typeface="ＭＳ Ｐゴシック" charset="-128"/>
                <a:cs typeface="Helvetica" charset="0"/>
              </a:rPr>
              <a:t>Figure out your integration plan</a:t>
            </a:r>
          </a:p>
        </p:txBody>
      </p:sp>
      <p:sp>
        <p:nvSpPr>
          <p:cNvPr id="105475"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2915EA38-D587-FF43-94F1-C52736432079}" type="slidenum">
              <a:rPr lang="en-US" altLang="en-US" sz="1200">
                <a:solidFill>
                  <a:srgbClr val="D38E27"/>
                </a:solidFill>
                <a:latin typeface="Arial" charset="0"/>
              </a:rPr>
              <a:pPr>
                <a:spcBef>
                  <a:spcPct val="0"/>
                </a:spcBef>
                <a:buClrTx/>
                <a:buSzTx/>
                <a:buFontTx/>
                <a:buNone/>
              </a:pPr>
              <a:t>61</a:t>
            </a:fld>
            <a:endParaRPr lang="en-US" altLang="en-US" sz="1200">
              <a:solidFill>
                <a:srgbClr val="D38E27"/>
              </a:solidFill>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Sample Questions for Breakout</a:t>
            </a:r>
          </a:p>
        </p:txBody>
      </p:sp>
      <p:sp>
        <p:nvSpPr>
          <p:cNvPr id="4" name="Content Placeholder 3"/>
          <p:cNvSpPr>
            <a:spLocks noGrp="1"/>
          </p:cNvSpPr>
          <p:nvPr>
            <p:ph idx="1"/>
          </p:nvPr>
        </p:nvSpPr>
        <p:spPr/>
        <p:txBody>
          <a:bodyPr/>
          <a:lstStyle/>
          <a:p>
            <a:pPr>
              <a:spcAft>
                <a:spcPts val="2000"/>
              </a:spcAft>
            </a:pPr>
            <a:r>
              <a:rPr lang="en-US" altLang="en-US">
                <a:latin typeface="Helvetica" charset="0"/>
                <a:ea typeface="ＭＳ Ｐゴシック" charset="-128"/>
                <a:cs typeface="Helvetica" charset="0"/>
              </a:rPr>
              <a:t>What elements are usable without a computer?</a:t>
            </a:r>
          </a:p>
          <a:p>
            <a:pPr>
              <a:spcAft>
                <a:spcPts val="2000"/>
              </a:spcAft>
            </a:pPr>
            <a:r>
              <a:rPr lang="en-US" altLang="en-US">
                <a:latin typeface="Helvetica" charset="0"/>
                <a:ea typeface="ＭＳ Ｐゴシック" charset="-128"/>
                <a:cs typeface="Helvetica" charset="0"/>
              </a:rPr>
              <a:t>What elements would you like to integrate?</a:t>
            </a:r>
          </a:p>
          <a:p>
            <a:pPr>
              <a:spcAft>
                <a:spcPts val="2000"/>
              </a:spcAft>
            </a:pPr>
            <a:r>
              <a:rPr lang="en-US" altLang="en-US">
                <a:latin typeface="Helvetica" charset="0"/>
                <a:ea typeface="ＭＳ Ｐゴシック" charset="-128"/>
                <a:cs typeface="Helvetica" charset="0"/>
              </a:rPr>
              <a:t>What will be the challenges for using Bootstrap?</a:t>
            </a:r>
          </a:p>
          <a:p>
            <a:pPr>
              <a:spcAft>
                <a:spcPts val="2000"/>
              </a:spcAft>
            </a:pPr>
            <a:r>
              <a:rPr lang="en-US" altLang="en-US">
                <a:latin typeface="Helvetica" charset="0"/>
                <a:ea typeface="ＭＳ Ｐゴシック" charset="-128"/>
                <a:cs typeface="Helvetica" charset="0"/>
              </a:rPr>
              <a:t>Create a rough calendar for when you might use each section of Bootstrap.</a:t>
            </a:r>
          </a:p>
          <a:p>
            <a:pPr>
              <a:spcAft>
                <a:spcPts val="2000"/>
              </a:spcAft>
            </a:pPr>
            <a:r>
              <a:rPr lang="en-US" altLang="en-US">
                <a:latin typeface="Helvetica" charset="0"/>
                <a:ea typeface="ＭＳ Ｐゴシック" charset="-128"/>
                <a:cs typeface="Helvetica" charset="0"/>
              </a:rPr>
              <a:t>Report back after the breakout!</a:t>
            </a:r>
          </a:p>
        </p:txBody>
      </p:sp>
      <p:sp>
        <p:nvSpPr>
          <p:cNvPr id="106499"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48E70BC8-A845-BB49-89D3-226C166364C2}" type="slidenum">
              <a:rPr lang="en-US" altLang="en-US" sz="1200">
                <a:solidFill>
                  <a:srgbClr val="D38E27"/>
                </a:solidFill>
                <a:latin typeface="Arial" charset="0"/>
              </a:rPr>
              <a:pPr>
                <a:spcBef>
                  <a:spcPct val="0"/>
                </a:spcBef>
                <a:buClrTx/>
                <a:buSzTx/>
                <a:buFontTx/>
                <a:buNone/>
              </a:pPr>
              <a:t>62</a:t>
            </a:fld>
            <a:endParaRPr lang="en-US" altLang="en-US" sz="1200">
              <a:solidFill>
                <a:srgbClr val="D38E27"/>
              </a:solidFill>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p:cNvSpPr/>
          <p:nvPr/>
        </p:nvSpPr>
        <p:spPr>
          <a:xfrm>
            <a:off x="0" y="0"/>
            <a:ext cx="9144000" cy="685800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1" name="Group 30"/>
          <p:cNvGrpSpPr/>
          <p:nvPr/>
        </p:nvGrpSpPr>
        <p:grpSpPr>
          <a:xfrm>
            <a:off x="0" y="-1"/>
            <a:ext cx="4572000" cy="3429000"/>
            <a:chOff x="0" y="-1"/>
            <a:chExt cx="4572000" cy="3566313"/>
          </a:xfrm>
        </p:grpSpPr>
        <p:sp>
          <p:nvSpPr>
            <p:cNvPr id="21" name="TextBox 20"/>
            <p:cNvSpPr txBox="1"/>
            <p:nvPr/>
          </p:nvSpPr>
          <p:spPr>
            <a:xfrm>
              <a:off x="0" y="-1"/>
              <a:ext cx="4572000" cy="3566313"/>
            </a:xfrm>
            <a:prstGeom prst="rect">
              <a:avLst/>
            </a:prstGeom>
            <a:solidFill>
              <a:schemeClr val="tx1"/>
            </a:solidFill>
            <a:ln>
              <a:solidFill>
                <a:schemeClr val="bg1"/>
              </a:solidFill>
            </a:ln>
          </p:spPr>
          <p:txBody>
            <a:bodyPr wrap="square" rtlCol="0">
              <a:spAutoFit/>
            </a:bodyPr>
            <a:lstStyle/>
            <a:p>
              <a:pPr marL="0" marR="0">
                <a:lnSpc>
                  <a:spcPct val="150000"/>
                </a:lnSpc>
                <a:spcBef>
                  <a:spcPts val="0"/>
                </a:spcBef>
                <a:spcAft>
                  <a:spcPts val="0"/>
                </a:spcAft>
              </a:pPr>
              <a:r>
                <a:rPr lang="en-US" sz="1100" b="1" dirty="0">
                  <a:solidFill>
                    <a:schemeClr val="bg1"/>
                  </a:solidFill>
                  <a:latin typeface="Century Gothic" charset="0"/>
                  <a:ea typeface="Century Gothic" charset="0"/>
                  <a:cs typeface="Century Gothic" charset="0"/>
                </a:rPr>
                <a:t>Algebra</a:t>
              </a:r>
            </a:p>
            <a:p>
              <a:pPr marL="0" marR="0">
                <a:lnSpc>
                  <a:spcPct val="150000"/>
                </a:lnSpc>
                <a:spcBef>
                  <a:spcPts val="0"/>
                </a:spcBef>
                <a:spcAft>
                  <a:spcPts val="0"/>
                </a:spcAft>
              </a:pPr>
              <a:r>
                <a:rPr lang="en-US" sz="1100" dirty="0">
                  <a:solidFill>
                    <a:schemeClr val="bg1"/>
                  </a:solidFill>
                  <a:latin typeface="Century Gothic" charset="0"/>
                  <a:ea typeface="Century Gothic" charset="0"/>
                  <a:cs typeface="Century Gothic" charset="0"/>
                </a:rPr>
                <a:t>Bootstrap:Algebra applies algebraic </a:t>
              </a:r>
            </a:p>
            <a:p>
              <a:pPr marL="0" marR="0">
                <a:lnSpc>
                  <a:spcPct val="150000"/>
                </a:lnSpc>
                <a:spcBef>
                  <a:spcPts val="0"/>
                </a:spcBef>
                <a:spcAft>
                  <a:spcPts val="0"/>
                </a:spcAft>
              </a:pPr>
              <a:r>
                <a:rPr lang="en-US" sz="1100" dirty="0">
                  <a:solidFill>
                    <a:schemeClr val="bg1"/>
                  </a:solidFill>
                  <a:latin typeface="Century Gothic" charset="0"/>
                  <a:ea typeface="Century Gothic" charset="0"/>
                  <a:cs typeface="Century Gothic" charset="0"/>
                </a:rPr>
                <a:t>concepts and rigorous programming </a:t>
              </a:r>
            </a:p>
            <a:p>
              <a:pPr marL="0" marR="0">
                <a:lnSpc>
                  <a:spcPct val="150000"/>
                </a:lnSpc>
                <a:spcBef>
                  <a:spcPts val="0"/>
                </a:spcBef>
                <a:spcAft>
                  <a:spcPts val="0"/>
                </a:spcAft>
              </a:pPr>
              <a:r>
                <a:rPr lang="en-US" sz="1100" dirty="0">
                  <a:solidFill>
                    <a:schemeClr val="bg1"/>
                  </a:solidFill>
                  <a:latin typeface="Century Gothic" charset="0"/>
                  <a:ea typeface="Century Gothic" charset="0"/>
                  <a:cs typeface="Century Gothic" charset="0"/>
                </a:rPr>
                <a:t>principles to creating a simple </a:t>
              </a:r>
            </a:p>
            <a:p>
              <a:pPr marL="0" marR="0">
                <a:lnSpc>
                  <a:spcPct val="150000"/>
                </a:lnSpc>
                <a:spcBef>
                  <a:spcPts val="0"/>
                </a:spcBef>
                <a:spcAft>
                  <a:spcPts val="0"/>
                </a:spcAft>
              </a:pPr>
              <a:r>
                <a:rPr lang="en-US" sz="1100" dirty="0">
                  <a:solidFill>
                    <a:schemeClr val="bg1"/>
                  </a:solidFill>
                  <a:latin typeface="Century Gothic" charset="0"/>
                  <a:ea typeface="Century Gothic" charset="0"/>
                  <a:cs typeface="Century Gothic" charset="0"/>
                </a:rPr>
                <a:t>videogame. Students use order of </a:t>
              </a:r>
            </a:p>
            <a:p>
              <a:pPr marL="0" marR="0">
                <a:lnSpc>
                  <a:spcPct val="150000"/>
                </a:lnSpc>
                <a:spcBef>
                  <a:spcPts val="0"/>
                </a:spcBef>
                <a:spcAft>
                  <a:spcPts val="0"/>
                </a:spcAft>
              </a:pPr>
              <a:r>
                <a:rPr lang="en-US" sz="1100" dirty="0">
                  <a:solidFill>
                    <a:schemeClr val="bg1"/>
                  </a:solidFill>
                  <a:latin typeface="Century Gothic" charset="0"/>
                  <a:ea typeface="Century Gothic" charset="0"/>
                  <a:cs typeface="Century Gothic" charset="0"/>
                </a:rPr>
                <a:t>operations, function composition, the </a:t>
              </a:r>
            </a:p>
            <a:p>
              <a:pPr marL="0" marR="0">
                <a:lnSpc>
                  <a:spcPct val="150000"/>
                </a:lnSpc>
                <a:spcBef>
                  <a:spcPts val="0"/>
                </a:spcBef>
                <a:spcAft>
                  <a:spcPts val="0"/>
                </a:spcAft>
              </a:pPr>
              <a:r>
                <a:rPr lang="en-US" sz="1100" dirty="0">
                  <a:solidFill>
                    <a:schemeClr val="bg1"/>
                  </a:solidFill>
                  <a:latin typeface="Century Gothic" charset="0"/>
                  <a:ea typeface="Century Gothic" charset="0"/>
                  <a:cs typeface="Century Gothic" charset="0"/>
                </a:rPr>
                <a:t>distance formula, coordinates and inequalities in the plane to detect collisions, handle keystrokes, and determine how they move and interact – with each challenge framed as a standard word-problem. The module is aligned to National &amp; State Standards for Mathematics, the CSTA standards and K12CS frameworks, and has been shown to improve students’ performance on standards algebraic tasks*.</a:t>
              </a:r>
            </a:p>
          </p:txBody>
        </p:sp>
        <p:pic>
          <p:nvPicPr>
            <p:cNvPr id="25" name="Picture 24"/>
            <p:cNvPicPr/>
            <p:nvPr/>
          </p:nvPicPr>
          <p:blipFill>
            <a:blip r:embed="rId3"/>
            <a:srcRect/>
            <a:stretch>
              <a:fillRect/>
            </a:stretch>
          </p:blipFill>
          <p:spPr bwMode="auto">
            <a:xfrm>
              <a:off x="3078893" y="76200"/>
              <a:ext cx="1403031" cy="1510431"/>
            </a:xfrm>
            <a:prstGeom prst="rect">
              <a:avLst/>
            </a:prstGeom>
            <a:noFill/>
            <a:ln w="9525">
              <a:noFill/>
              <a:miter lim="800000"/>
              <a:headEnd/>
              <a:tailEnd/>
            </a:ln>
          </p:spPr>
        </p:pic>
      </p:grpSp>
      <p:grpSp>
        <p:nvGrpSpPr>
          <p:cNvPr id="30" name="Group 29"/>
          <p:cNvGrpSpPr/>
          <p:nvPr/>
        </p:nvGrpSpPr>
        <p:grpSpPr>
          <a:xfrm>
            <a:off x="4572000" y="0"/>
            <a:ext cx="4572000" cy="3429000"/>
            <a:chOff x="4572000" y="0"/>
            <a:chExt cx="4572000" cy="3627386"/>
          </a:xfrm>
        </p:grpSpPr>
        <p:sp>
          <p:nvSpPr>
            <p:cNvPr id="22" name="TextBox 21"/>
            <p:cNvSpPr txBox="1"/>
            <p:nvPr/>
          </p:nvSpPr>
          <p:spPr>
            <a:xfrm>
              <a:off x="4572000" y="0"/>
              <a:ext cx="4572000" cy="3627386"/>
            </a:xfrm>
            <a:prstGeom prst="rect">
              <a:avLst/>
            </a:prstGeom>
            <a:solidFill>
              <a:schemeClr val="tx1"/>
            </a:solidFill>
            <a:ln>
              <a:solidFill>
                <a:schemeClr val="bg1"/>
              </a:solidFill>
            </a:ln>
          </p:spPr>
          <p:txBody>
            <a:bodyPr wrap="square" rtlCol="0">
              <a:spAutoFit/>
            </a:bodyPr>
            <a:lstStyle/>
            <a:p>
              <a:pPr>
                <a:lnSpc>
                  <a:spcPct val="150000"/>
                </a:lnSpc>
                <a:spcBef>
                  <a:spcPts val="0"/>
                </a:spcBef>
                <a:spcAft>
                  <a:spcPts val="0"/>
                </a:spcAft>
              </a:pPr>
              <a:r>
                <a:rPr lang="en-US" sz="1100" b="1" dirty="0">
                  <a:solidFill>
                    <a:srgbClr val="000000"/>
                  </a:solidFill>
                  <a:latin typeface="Century Gothic" charset="0"/>
                  <a:ea typeface="Century Gothic" charset="0"/>
                  <a:cs typeface="Century Gothic" charset="0"/>
                </a:rPr>
                <a:t>DataScience</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Which artist do you listen to most? Do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schools in richer areas of your town do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better than those in poorer ones? What’s</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the healthiest cuisine? Our Data Science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module teaches students to view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programs as questions we ask of data. Students form their own questions about the world around them, and learn to analyze data critically and carefully to find answers. Business, science, and history teachers can utilize this module to help students make inferences from data. Math teachers can use this module to introduce statistics in an accessible way. It also works great as a module for AP CS Principles’ unit on data!</a:t>
              </a:r>
            </a:p>
            <a:p>
              <a:pPr>
                <a:lnSpc>
                  <a:spcPct val="150000"/>
                </a:lnSpc>
                <a:spcBef>
                  <a:spcPts val="0"/>
                </a:spcBef>
                <a:spcAft>
                  <a:spcPts val="0"/>
                </a:spcAft>
              </a:pPr>
              <a:endParaRPr lang="en-US" sz="1100" dirty="0">
                <a:latin typeface="Century Gothic" charset="0"/>
                <a:ea typeface="Century Gothic" charset="0"/>
                <a:cs typeface="Century Gothic" charset="0"/>
              </a:endParaRPr>
            </a:p>
          </p:txBody>
        </p:sp>
        <p:pic>
          <p:nvPicPr>
            <p:cNvPr id="26" name="Picture 25"/>
            <p:cNvPicPr/>
            <p:nvPr/>
          </p:nvPicPr>
          <p:blipFill>
            <a:blip r:embed="rId4"/>
            <a:srcRect/>
            <a:stretch>
              <a:fillRect/>
            </a:stretch>
          </p:blipFill>
          <p:spPr bwMode="auto">
            <a:xfrm>
              <a:off x="7736402" y="76200"/>
              <a:ext cx="1331398" cy="1510431"/>
            </a:xfrm>
            <a:prstGeom prst="rect">
              <a:avLst/>
            </a:prstGeom>
            <a:noFill/>
            <a:ln w="9525">
              <a:noFill/>
              <a:miter lim="800000"/>
              <a:headEnd/>
              <a:tailEnd/>
            </a:ln>
          </p:spPr>
        </p:pic>
      </p:grpSp>
      <p:grpSp>
        <p:nvGrpSpPr>
          <p:cNvPr id="29" name="Group 28"/>
          <p:cNvGrpSpPr/>
          <p:nvPr/>
        </p:nvGrpSpPr>
        <p:grpSpPr>
          <a:xfrm>
            <a:off x="4572000" y="3429000"/>
            <a:ext cx="4572000" cy="3429000"/>
            <a:chOff x="4572000" y="3454632"/>
            <a:chExt cx="4572000" cy="3657600"/>
          </a:xfrm>
        </p:grpSpPr>
        <p:sp>
          <p:nvSpPr>
            <p:cNvPr id="24" name="TextBox 23"/>
            <p:cNvSpPr txBox="1"/>
            <p:nvPr/>
          </p:nvSpPr>
          <p:spPr>
            <a:xfrm>
              <a:off x="4572000" y="3454632"/>
              <a:ext cx="4572000" cy="3657600"/>
            </a:xfrm>
            <a:prstGeom prst="rect">
              <a:avLst/>
            </a:prstGeom>
            <a:solidFill>
              <a:schemeClr val="tx1"/>
            </a:solidFill>
            <a:ln>
              <a:solidFill>
                <a:schemeClr val="bg1"/>
              </a:solidFill>
            </a:ln>
          </p:spPr>
          <p:txBody>
            <a:bodyPr wrap="square" rtlCol="0">
              <a:spAutoFit/>
            </a:bodyPr>
            <a:lstStyle/>
            <a:p>
              <a:pPr>
                <a:lnSpc>
                  <a:spcPct val="150000"/>
                </a:lnSpc>
                <a:spcBef>
                  <a:spcPts val="0"/>
                </a:spcBef>
                <a:spcAft>
                  <a:spcPts val="0"/>
                </a:spcAft>
              </a:pPr>
              <a:r>
                <a:rPr lang="en-US" sz="1200" b="1" dirty="0">
                  <a:solidFill>
                    <a:srgbClr val="000000"/>
                  </a:solidFill>
                  <a:latin typeface="Century Gothic" charset="0"/>
                  <a:ea typeface="Century Gothic" charset="0"/>
                  <a:cs typeface="Century Gothic" charset="0"/>
                </a:rPr>
                <a:t>Reactive</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Bootstrap:Reactive goes deeper into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programming, building events and data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structures on top of the foundation laid by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our intro courses and allowing students to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build far more sophisticated programs.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Students learn how the event loop that drives their Bootstrap:Algebra game works, and use it to create animations using simple datatypes. They then learn about data structures, and design a structure for a sophisticated game of their own design. Bootstrap:Reactive is aligned to the CSTA standards and K12CS frameworks.</a:t>
              </a:r>
            </a:p>
            <a:p>
              <a:pPr>
                <a:lnSpc>
                  <a:spcPct val="150000"/>
                </a:lnSpc>
                <a:spcBef>
                  <a:spcPts val="0"/>
                </a:spcBef>
                <a:spcAft>
                  <a:spcPts val="0"/>
                </a:spcAft>
              </a:pPr>
              <a:endParaRPr lang="en-US" sz="1100" dirty="0">
                <a:solidFill>
                  <a:srgbClr val="000000"/>
                </a:solidFill>
                <a:latin typeface="Century Gothic" charset="0"/>
                <a:ea typeface="Century Gothic" charset="0"/>
                <a:cs typeface="Century Gothic" charset="0"/>
              </a:endParaRPr>
            </a:p>
          </p:txBody>
        </p:sp>
        <p:pic>
          <p:nvPicPr>
            <p:cNvPr id="27" name="Picture 26"/>
            <p:cNvPicPr/>
            <p:nvPr/>
          </p:nvPicPr>
          <p:blipFill>
            <a:blip r:embed="rId5"/>
            <a:srcRect/>
            <a:stretch>
              <a:fillRect/>
            </a:stretch>
          </p:blipFill>
          <p:spPr bwMode="auto">
            <a:xfrm>
              <a:off x="7759936" y="3505200"/>
              <a:ext cx="1307864" cy="1482694"/>
            </a:xfrm>
            <a:prstGeom prst="rect">
              <a:avLst/>
            </a:prstGeom>
            <a:noFill/>
            <a:ln w="9525">
              <a:noFill/>
              <a:miter lim="800000"/>
              <a:headEnd/>
              <a:tailEnd/>
            </a:ln>
          </p:spPr>
        </p:pic>
      </p:grpSp>
      <p:grpSp>
        <p:nvGrpSpPr>
          <p:cNvPr id="32" name="Group 31"/>
          <p:cNvGrpSpPr/>
          <p:nvPr/>
        </p:nvGrpSpPr>
        <p:grpSpPr>
          <a:xfrm>
            <a:off x="0" y="3429000"/>
            <a:ext cx="4572000" cy="3429000"/>
            <a:chOff x="0" y="3454632"/>
            <a:chExt cx="4572000" cy="3657600"/>
          </a:xfrm>
        </p:grpSpPr>
        <p:sp>
          <p:nvSpPr>
            <p:cNvPr id="23" name="TextBox 22"/>
            <p:cNvSpPr txBox="1"/>
            <p:nvPr/>
          </p:nvSpPr>
          <p:spPr>
            <a:xfrm>
              <a:off x="0" y="3454632"/>
              <a:ext cx="4572000" cy="3657600"/>
            </a:xfrm>
            <a:prstGeom prst="rect">
              <a:avLst/>
            </a:prstGeom>
            <a:solidFill>
              <a:schemeClr val="tx1"/>
            </a:solidFill>
            <a:ln>
              <a:solidFill>
                <a:schemeClr val="bg1"/>
              </a:solidFill>
            </a:ln>
          </p:spPr>
          <p:txBody>
            <a:bodyPr wrap="square" rtlCol="0">
              <a:spAutoFit/>
            </a:bodyPr>
            <a:lstStyle/>
            <a:p>
              <a:pPr marL="0" marR="0">
                <a:lnSpc>
                  <a:spcPct val="150000"/>
                </a:lnSpc>
                <a:spcBef>
                  <a:spcPts val="0"/>
                </a:spcBef>
                <a:spcAft>
                  <a:spcPts val="0"/>
                </a:spcAft>
              </a:pPr>
              <a:r>
                <a:rPr lang="en-US" sz="1200" b="1" dirty="0">
                  <a:solidFill>
                    <a:srgbClr val="000000"/>
                  </a:solidFill>
                  <a:latin typeface="Century Gothic" charset="0"/>
                  <a:ea typeface="Century Gothic" charset="0"/>
                  <a:cs typeface="Century Gothic" charset="0"/>
                </a:rPr>
                <a:t>Physics</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This module is developed in partnership </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with the American Association of Physics </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Teachers &amp; American Modeling Teachers </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Association. It helps students understand</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 dynamics concepts by using </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programming to build models of the </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physical world. The module is targeted at ninth grade, a year in which every student is expected to take science. The module is aligned to the Physics First movement, allowing teachers to present computational modeling as a basic tool to students preparing to study science more broadly.</a:t>
              </a:r>
            </a:p>
            <a:p>
              <a:pPr marL="0" marR="0">
                <a:lnSpc>
                  <a:spcPct val="150000"/>
                </a:lnSpc>
                <a:spcBef>
                  <a:spcPts val="0"/>
                </a:spcBef>
                <a:spcAft>
                  <a:spcPts val="0"/>
                </a:spcAft>
              </a:pPr>
              <a:endParaRPr lang="en-US" sz="1100" dirty="0">
                <a:solidFill>
                  <a:srgbClr val="000000"/>
                </a:solidFill>
                <a:latin typeface="Century Gothic" charset="0"/>
                <a:ea typeface="Century Gothic" charset="0"/>
                <a:cs typeface="Century Gothic" charset="0"/>
              </a:endParaRPr>
            </a:p>
          </p:txBody>
        </p:sp>
        <p:pic>
          <p:nvPicPr>
            <p:cNvPr id="28" name="Picture 27"/>
            <p:cNvPicPr/>
            <p:nvPr/>
          </p:nvPicPr>
          <p:blipFill rotWithShape="1">
            <a:blip r:embed="rId6">
              <a:extLst>
                <a:ext uri="{28A0092B-C50C-407E-A947-70E740481C1C}">
                  <a14:useLocalDpi xmlns:a14="http://schemas.microsoft.com/office/drawing/2010/main" val="0"/>
                </a:ext>
              </a:extLst>
            </a:blip>
            <a:srcRect b="9104"/>
            <a:stretch/>
          </p:blipFill>
          <p:spPr bwMode="auto">
            <a:xfrm>
              <a:off x="3078893" y="3505200"/>
              <a:ext cx="1403031" cy="1702912"/>
            </a:xfrm>
            <a:prstGeom prst="rect">
              <a:avLst/>
            </a:prstGeom>
            <a:ln>
              <a:noFill/>
            </a:ln>
            <a:extLst>
              <a:ext uri="{53640926-AAD7-44d8-BBD7-CCE9431645EC}">
                <a14:shadowObscured xmlns:lc="http://schemas.openxmlformats.org/drawingml/2006/lockedCanvas" xmlns="" xmlns:o="urn:schemas-microsoft-com:office:office" xmlns:v="urn:schemas-microsoft-com:vml" xmlns:w10="urn:schemas-microsoft-com:office:word" xmlns:w="http://schemas.openxmlformats.org/wordprocessingml/2006/main" xmlns:a14="http://schemas.microsoft.com/office/drawing/2010/main" xmlns:pic="http://schemas.openxmlformats.org/drawingml/2006/picture" xmlns:wps="http://schemas.microsoft.com/office/word/2010/wordprocessingShape" xmlns:wne="http://schemas.microsoft.com/office/word/2006/wordml" xmlns:wpi="http://schemas.microsoft.com/office/word/2010/wordprocessingInk" xmlns:wpg="http://schemas.microsoft.com/office/word/2010/wordprocessingGroup" xmlns:w15="http://schemas.microsoft.com/office/word/2012/wordml" xmlns:w14="http://schemas.microsoft.com/office/word/2010/wordml" xmlns:wp="http://schemas.openxmlformats.org/drawingml/2006/wordprocessingDrawing" xmlns:wp14="http://schemas.microsoft.com/office/word/2010/wordprocessingDrawing" xmlns:m="http://schemas.openxmlformats.org/officeDocument/2006/math" xmlns:mv="urn:schemas-microsoft-com:mac:vml" xmlns:mc="http://schemas.openxmlformats.org/markup-compatibility/2006" xmlns:mo="http://schemas.microsoft.com/office/mac/office/2008/main" xmlns:wpc="http://schemas.microsoft.com/office/word/2010/wordprocessingCanvas"/>
              </a:ext>
            </a:extLst>
          </p:spPr>
        </p:pic>
      </p:grpSp>
      <p:pic>
        <p:nvPicPr>
          <p:cNvPr id="34" name="Picture 33"/>
          <p:cNvPicPr>
            <a:picLocks noChangeAspect="1"/>
          </p:cNvPicPr>
          <p:nvPr/>
        </p:nvPicPr>
        <p:blipFill>
          <a:blip r:embed="rId7"/>
          <a:stretch>
            <a:fillRect/>
          </a:stretch>
        </p:blipFill>
        <p:spPr>
          <a:xfrm>
            <a:off x="-6919" y="0"/>
            <a:ext cx="9144000" cy="3350538"/>
          </a:xfrm>
          <a:prstGeom prst="rect">
            <a:avLst/>
          </a:prstGeom>
        </p:spPr>
      </p:pic>
      <p:pic>
        <p:nvPicPr>
          <p:cNvPr id="35" name="Picture 34"/>
          <p:cNvPicPr>
            <a:picLocks noChangeAspect="1"/>
          </p:cNvPicPr>
          <p:nvPr/>
        </p:nvPicPr>
        <p:blipFill>
          <a:blip r:embed="rId8"/>
          <a:stretch>
            <a:fillRect/>
          </a:stretch>
        </p:blipFill>
        <p:spPr>
          <a:xfrm>
            <a:off x="-6919" y="815362"/>
            <a:ext cx="9144000" cy="2552260"/>
          </a:xfrm>
          <a:prstGeom prst="rect">
            <a:avLst/>
          </a:prstGeom>
        </p:spPr>
      </p:pic>
      <p:pic>
        <p:nvPicPr>
          <p:cNvPr id="36" name="Picture 35"/>
          <p:cNvPicPr>
            <a:picLocks noChangeAspect="1"/>
          </p:cNvPicPr>
          <p:nvPr/>
        </p:nvPicPr>
        <p:blipFill>
          <a:blip r:embed="rId9"/>
          <a:stretch>
            <a:fillRect/>
          </a:stretch>
        </p:blipFill>
        <p:spPr>
          <a:xfrm>
            <a:off x="0" y="3653153"/>
            <a:ext cx="9144000" cy="3116239"/>
          </a:xfrm>
          <a:prstGeom prst="rect">
            <a:avLst/>
          </a:prstGeom>
        </p:spPr>
      </p:pic>
      <p:pic>
        <p:nvPicPr>
          <p:cNvPr id="37" name="Picture 36"/>
          <p:cNvPicPr>
            <a:picLocks noChangeAspect="1"/>
          </p:cNvPicPr>
          <p:nvPr/>
        </p:nvPicPr>
        <p:blipFill>
          <a:blip r:embed="rId10"/>
          <a:stretch>
            <a:fillRect/>
          </a:stretch>
        </p:blipFill>
        <p:spPr>
          <a:xfrm>
            <a:off x="0" y="1968500"/>
            <a:ext cx="9144000" cy="2898243"/>
          </a:xfrm>
          <a:prstGeom prst="rect">
            <a:avLst/>
          </a:prstGeom>
        </p:spPr>
      </p:pic>
    </p:spTree>
    <p:extLst>
      <p:ext uri="{BB962C8B-B14F-4D97-AF65-F5344CB8AC3E}">
        <p14:creationId xmlns:p14="http://schemas.microsoft.com/office/powerpoint/2010/main" val="1926888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500"/>
                                        <p:tgtEl>
                                          <p:spTgt spid="29"/>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nodeType="clickEffect">
                                  <p:stCondLst>
                                    <p:cond delay="0"/>
                                  </p:stCondLst>
                                  <p:childTnLst>
                                    <p:set>
                                      <p:cBhvr>
                                        <p:cTn id="20" dur="1" fill="hold">
                                          <p:stCondLst>
                                            <p:cond delay="0"/>
                                          </p:stCondLst>
                                        </p:cTn>
                                        <p:tgtEl>
                                          <p:spTgt spid="34"/>
                                        </p:tgtEl>
                                        <p:attrNameLst>
                                          <p:attrName>style.visibility</p:attrName>
                                        </p:attrNameLst>
                                      </p:cBhvr>
                                      <p:to>
                                        <p:strVal val="hidden"/>
                                      </p:to>
                                    </p:set>
                                  </p:childTnLst>
                                </p:cTn>
                              </p:par>
                              <p:par>
                                <p:cTn id="21" presetID="1" presetClass="entr" presetSubtype="0" fill="hold" nodeType="with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nodeType="clickEffect">
                                  <p:stCondLst>
                                    <p:cond delay="0"/>
                                  </p:stCondLst>
                                  <p:childTnLst>
                                    <p:set>
                                      <p:cBhvr>
                                        <p:cTn id="26" dur="1" fill="hold">
                                          <p:stCondLst>
                                            <p:cond delay="0"/>
                                          </p:stCondLst>
                                        </p:cTn>
                                        <p:tgtEl>
                                          <p:spTgt spid="35"/>
                                        </p:tgtEl>
                                        <p:attrNameLst>
                                          <p:attrName>style.visibility</p:attrName>
                                        </p:attrNameLst>
                                      </p:cBhvr>
                                      <p:to>
                                        <p:strVal val="hidden"/>
                                      </p:to>
                                    </p:set>
                                  </p:childTnLst>
                                </p:cTn>
                              </p:par>
                              <p:par>
                                <p:cTn id="27" presetID="1" presetClass="entr" presetSubtype="0" fill="hold" nodeType="withEffect">
                                  <p:stCondLst>
                                    <p:cond delay="0"/>
                                  </p:stCondLst>
                                  <p:childTnLst>
                                    <p:set>
                                      <p:cBhvr>
                                        <p:cTn id="28" dur="1" fill="hold">
                                          <p:stCondLst>
                                            <p:cond delay="0"/>
                                          </p:stCondLst>
                                        </p:cTn>
                                        <p:tgtEl>
                                          <p:spTgt spid="3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nodeType="clickEffect">
                                  <p:stCondLst>
                                    <p:cond delay="0"/>
                                  </p:stCondLst>
                                  <p:childTnLst>
                                    <p:set>
                                      <p:cBhvr>
                                        <p:cTn id="32" dur="1" fill="hold">
                                          <p:stCondLst>
                                            <p:cond delay="0"/>
                                          </p:stCondLst>
                                        </p:cTn>
                                        <p:tgtEl>
                                          <p:spTgt spid="37"/>
                                        </p:tgtEl>
                                        <p:attrNameLst>
                                          <p:attrName>style.visibility</p:attrName>
                                        </p:attrNameLst>
                                      </p:cBhvr>
                                      <p:to>
                                        <p:strVal val="hidden"/>
                                      </p:to>
                                    </p:set>
                                  </p:childTnLst>
                                </p:cTn>
                              </p:par>
                              <p:par>
                                <p:cTn id="33" presetID="1" presetClass="entr" presetSubtype="0" fill="hold" nodeType="withEffect">
                                  <p:stCondLst>
                                    <p:cond delay="0"/>
                                  </p:stCondLst>
                                  <p:childTnLst>
                                    <p:set>
                                      <p:cBhvr>
                                        <p:cTn id="34" dur="1" fill="hold">
                                          <p:stCondLst>
                                            <p:cond delay="0"/>
                                          </p:stCondLst>
                                        </p:cTn>
                                        <p:tgtEl>
                                          <p:spTgt spid="3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nodeType="clickEffect">
                                  <p:stCondLst>
                                    <p:cond delay="0"/>
                                  </p:stCondLst>
                                  <p:childTnLst>
                                    <p:set>
                                      <p:cBhvr>
                                        <p:cTn id="38" dur="1" fill="hold">
                                          <p:stCondLst>
                                            <p:cond delay="0"/>
                                          </p:stCondLst>
                                        </p:cTn>
                                        <p:tgtEl>
                                          <p:spTgt spid="36"/>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30"/>
                                        </p:tgtEl>
                                        <p:attrNameLst>
                                          <p:attrName>style.visibility</p:attrName>
                                        </p:attrNameLst>
                                      </p:cBhvr>
                                      <p:to>
                                        <p:strVal val="visible"/>
                                      </p:to>
                                    </p:set>
                                    <p:animEffect transition="in" filter="fade">
                                      <p:cBhvr>
                                        <p:cTn id="43"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Connect with Us!</a:t>
            </a:r>
          </a:p>
        </p:txBody>
      </p:sp>
      <p:sp>
        <p:nvSpPr>
          <p:cNvPr id="107522"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B9C7E92F-2A37-784B-BABB-80EEB841ACE6}" type="slidenum">
              <a:rPr lang="en-US" altLang="en-US" sz="1200">
                <a:solidFill>
                  <a:srgbClr val="D38E27"/>
                </a:solidFill>
                <a:latin typeface="Arial" charset="0"/>
              </a:rPr>
              <a:pPr>
                <a:spcBef>
                  <a:spcPct val="0"/>
                </a:spcBef>
                <a:buClrTx/>
                <a:buSzTx/>
                <a:buFontTx/>
                <a:buNone/>
              </a:pPr>
              <a:t>64</a:t>
            </a:fld>
            <a:endParaRPr lang="en-US" altLang="en-US" sz="1200">
              <a:solidFill>
                <a:srgbClr val="D38E27"/>
              </a:solidFill>
              <a:latin typeface="Arial" charset="0"/>
            </a:endParaRPr>
          </a:p>
        </p:txBody>
      </p:sp>
      <p:pic>
        <p:nvPicPr>
          <p:cNvPr id="107523"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984375" y="2205038"/>
            <a:ext cx="52070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7524"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84375" y="2998788"/>
            <a:ext cx="52070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7525" name="TextBox 5"/>
          <p:cNvSpPr txBox="1">
            <a:spLocks noChangeArrowheads="1"/>
          </p:cNvSpPr>
          <p:nvPr/>
        </p:nvSpPr>
        <p:spPr bwMode="auto">
          <a:xfrm>
            <a:off x="2535238" y="2251075"/>
            <a:ext cx="25558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Arial" charset="0"/>
              </a:rPr>
              <a:t> / BootstrapWorld</a:t>
            </a:r>
          </a:p>
        </p:txBody>
      </p:sp>
      <p:sp>
        <p:nvSpPr>
          <p:cNvPr id="107526" name="TextBox 9"/>
          <p:cNvSpPr txBox="1">
            <a:spLocks noChangeArrowheads="1"/>
          </p:cNvSpPr>
          <p:nvPr/>
        </p:nvSpPr>
        <p:spPr bwMode="auto">
          <a:xfrm>
            <a:off x="2568575" y="3019425"/>
            <a:ext cx="26130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Arial" charset="0"/>
              </a:rPr>
              <a:t>@BootstrapWorld</a:t>
            </a:r>
          </a:p>
        </p:txBody>
      </p:sp>
      <p:sp>
        <p:nvSpPr>
          <p:cNvPr id="107527" name="TextBox 8"/>
          <p:cNvSpPr txBox="1">
            <a:spLocks noChangeArrowheads="1"/>
          </p:cNvSpPr>
          <p:nvPr/>
        </p:nvSpPr>
        <p:spPr bwMode="auto">
          <a:xfrm>
            <a:off x="2667000" y="3733800"/>
            <a:ext cx="29400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Arial" charset="0"/>
              </a:rPr>
              <a:t>bit.ly/BootstrapHelp</a:t>
            </a:r>
          </a:p>
        </p:txBody>
      </p:sp>
      <p:sp>
        <p:nvSpPr>
          <p:cNvPr id="107528" name="TextBox 1"/>
          <p:cNvSpPr txBox="1">
            <a:spLocks noChangeArrowheads="1"/>
          </p:cNvSpPr>
          <p:nvPr/>
        </p:nvSpPr>
        <p:spPr bwMode="auto">
          <a:xfrm>
            <a:off x="838200" y="3733800"/>
            <a:ext cx="17907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b="1">
                <a:solidFill>
                  <a:srgbClr val="92D050"/>
                </a:solidFill>
                <a:latin typeface="Arial" charset="0"/>
              </a:rPr>
              <a:t>Questions:</a:t>
            </a:r>
          </a:p>
        </p:txBody>
      </p:sp>
      <p:sp>
        <p:nvSpPr>
          <p:cNvPr id="10" name="TextBox 9"/>
          <p:cNvSpPr txBox="1">
            <a:spLocks noChangeArrowheads="1"/>
          </p:cNvSpPr>
          <p:nvPr/>
        </p:nvSpPr>
        <p:spPr bwMode="auto">
          <a:xfrm>
            <a:off x="3548379" y="4663430"/>
            <a:ext cx="219964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b="1" i="1" dirty="0">
                <a:solidFill>
                  <a:srgbClr val="92D050"/>
                </a:solidFill>
                <a:latin typeface="Arial" charset="0"/>
              </a:rPr>
              <a:t>Grab a photo!</a:t>
            </a:r>
          </a:p>
        </p:txBody>
      </p:sp>
    </p:spTree>
    <p:extLst>
      <p:ext uri="{BB962C8B-B14F-4D97-AF65-F5344CB8AC3E}">
        <p14:creationId xmlns:p14="http://schemas.microsoft.com/office/powerpoint/2010/main" val="13103351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28600" y="5791200"/>
            <a:ext cx="8686800" cy="880025"/>
          </a:xfrm>
        </p:spPr>
        <p:txBody>
          <a:bodyPr/>
          <a:lstStyle/>
          <a:p>
            <a:pPr>
              <a:defRPr/>
            </a:pPr>
            <a:r>
              <a:rPr lang="en-US" sz="4800" dirty="0"/>
              <a:t>We’d like your feedback!</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429000" y="1981200"/>
            <a:ext cx="2252566" cy="707886"/>
          </a:xfrm>
          <a:prstGeom prst="rect">
            <a:avLst/>
          </a:prstGeom>
        </p:spPr>
        <p:style>
          <a:lnRef idx="1">
            <a:schemeClr val="accent2"/>
          </a:lnRef>
          <a:fillRef idx="3">
            <a:schemeClr val="accent2"/>
          </a:fillRef>
          <a:effectRef idx="2">
            <a:schemeClr val="accent2"/>
          </a:effectRef>
          <a:fontRef idx="minor">
            <a:schemeClr val="lt1"/>
          </a:fontRef>
        </p:style>
        <p:txBody>
          <a:bodyPr wrap="none">
            <a:spAutoFit/>
          </a:bodyPr>
          <a:lstStyle/>
          <a:p>
            <a:pPr>
              <a:defRPr/>
            </a:pPr>
            <a:r>
              <a:rPr lang="en-US" sz="4000" i="1" dirty="0" err="1"/>
              <a:t>f</a:t>
            </a:r>
            <a:r>
              <a:rPr lang="en-US" sz="4000" dirty="0" err="1"/>
              <a:t>(x</a:t>
            </a:r>
            <a:r>
              <a:rPr lang="en-US" sz="4000" dirty="0"/>
              <a:t>) = x+2</a:t>
            </a:r>
          </a:p>
        </p:txBody>
      </p:sp>
      <p:sp>
        <p:nvSpPr>
          <p:cNvPr id="13" name="Rectangular Callout 12"/>
          <p:cNvSpPr/>
          <p:nvPr/>
        </p:nvSpPr>
        <p:spPr>
          <a:xfrm>
            <a:off x="1524000" y="2819400"/>
            <a:ext cx="1600200" cy="457200"/>
          </a:xfrm>
          <a:prstGeom prst="wedgeRectCallout">
            <a:avLst>
              <a:gd name="adj1" fmla="val 73537"/>
              <a:gd name="adj2" fmla="val -106635"/>
            </a:avLst>
          </a:prstGeom>
          <a:solidFill>
            <a:srgbClr val="3973B4"/>
          </a:solidFill>
          <a:ln>
            <a:noFill/>
          </a:ln>
          <a:scene3d>
            <a:camera prst="orthographicFront">
              <a:rot lat="0" lon="0" rev="0"/>
            </a:camera>
            <a:lightRig rig="threePt" dir="tl">
              <a:rot lat="0" lon="0" rev="0"/>
            </a:lightRig>
          </a:scene3d>
          <a:sp3d prstMaterial="metal">
            <a:bevelT w="10000" h="10000"/>
          </a:sp3d>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dirty="0">
                <a:solidFill>
                  <a:srgbClr val="000000"/>
                </a:solidFill>
              </a:rPr>
              <a:t>object</a:t>
            </a:r>
          </a:p>
        </p:txBody>
      </p:sp>
      <p:sp>
        <p:nvSpPr>
          <p:cNvPr id="16" name="TextBox 15"/>
          <p:cNvSpPr txBox="1"/>
          <p:nvPr/>
        </p:nvSpPr>
        <p:spPr>
          <a:xfrm>
            <a:off x="3429000" y="1981200"/>
            <a:ext cx="2252158" cy="707886"/>
          </a:xfrm>
          <a:prstGeom prst="rect">
            <a:avLst/>
          </a:prstGeom>
        </p:spPr>
        <p:style>
          <a:lnRef idx="1">
            <a:schemeClr val="accent2"/>
          </a:lnRef>
          <a:fillRef idx="3">
            <a:schemeClr val="accent2"/>
          </a:fillRef>
          <a:effectRef idx="2">
            <a:schemeClr val="accent2"/>
          </a:effectRef>
          <a:fontRef idx="minor">
            <a:schemeClr val="lt1"/>
          </a:fontRef>
        </p:style>
        <p:txBody>
          <a:bodyPr>
            <a:spAutoFit/>
          </a:bodyPr>
          <a:lstStyle/>
          <a:p>
            <a:pPr>
              <a:defRPr/>
            </a:pPr>
            <a:r>
              <a:rPr lang="en-US" sz="4000">
                <a:solidFill>
                  <a:srgbClr val="FFFFFF"/>
                </a:solidFill>
                <a:latin typeface="ＭＳ ゴシック" charset="-128"/>
                <a:ea typeface="ＭＳ ゴシック" charset="-128"/>
                <a:cs typeface="ＭＳ ゴシック" charset="-128"/>
              </a:rPr>
              <a:t>6</a:t>
            </a:r>
            <a:r>
              <a:rPr lang="en-US" sz="4000">
                <a:solidFill>
                  <a:srgbClr val="FFFFFF"/>
                </a:solidFill>
                <a:ea typeface="ＭＳ Ｐゴシック" charset="-128"/>
                <a:cs typeface="ＭＳ Ｐゴシック" charset="-128"/>
              </a:rPr>
              <a:t> = </a:t>
            </a:r>
            <a:r>
              <a:rPr lang="en-US" sz="4000">
                <a:solidFill>
                  <a:srgbClr val="FFFFFF"/>
                </a:solidFill>
                <a:latin typeface="ＭＳ ゴシック" charset="-128"/>
                <a:ea typeface="ＭＳ ゴシック" charset="-128"/>
                <a:cs typeface="ＭＳ ゴシック" charset="-128"/>
              </a:rPr>
              <a:t>x</a:t>
            </a:r>
            <a:r>
              <a:rPr lang="en-US" sz="4000">
                <a:solidFill>
                  <a:srgbClr val="FFFFFF"/>
                </a:solidFill>
                <a:ea typeface="ＭＳ Ｐゴシック" charset="-128"/>
                <a:cs typeface="ＭＳ Ｐゴシック" charset="-128"/>
              </a:rPr>
              <a:t>+2</a:t>
            </a:r>
          </a:p>
        </p:txBody>
      </p:sp>
      <p:sp>
        <p:nvSpPr>
          <p:cNvPr id="15" name="TextBox 14"/>
          <p:cNvSpPr txBox="1"/>
          <p:nvPr/>
        </p:nvSpPr>
        <p:spPr>
          <a:xfrm>
            <a:off x="3429000" y="1981200"/>
            <a:ext cx="2252158" cy="707886"/>
          </a:xfrm>
          <a:prstGeom prst="rect">
            <a:avLst/>
          </a:prstGeom>
        </p:spPr>
        <p:style>
          <a:lnRef idx="1">
            <a:schemeClr val="accent2"/>
          </a:lnRef>
          <a:fillRef idx="3">
            <a:schemeClr val="accent2"/>
          </a:fillRef>
          <a:effectRef idx="2">
            <a:schemeClr val="accent2"/>
          </a:effectRef>
          <a:fontRef idx="minor">
            <a:schemeClr val="lt1"/>
          </a:fontRef>
        </p:style>
        <p:txBody>
          <a:bodyPr>
            <a:spAutoFit/>
          </a:bodyPr>
          <a:lstStyle/>
          <a:p>
            <a:pPr>
              <a:defRPr/>
            </a:pPr>
            <a:r>
              <a:rPr lang="en-US" sz="4000">
                <a:solidFill>
                  <a:srgbClr val="FFFFFF"/>
                </a:solidFill>
                <a:latin typeface="ＭＳ ゴシック" charset="-128"/>
                <a:ea typeface="ＭＳ ゴシック" charset="-128"/>
                <a:cs typeface="ＭＳ ゴシック" charset="-128"/>
              </a:rPr>
              <a:t>6</a:t>
            </a:r>
            <a:r>
              <a:rPr lang="en-US" sz="4000">
                <a:solidFill>
                  <a:srgbClr val="FFFFFF"/>
                </a:solidFill>
                <a:ea typeface="ＭＳ Ｐゴシック" charset="-128"/>
                <a:cs typeface="ＭＳ Ｐゴシック" charset="-128"/>
              </a:rPr>
              <a:t> = </a:t>
            </a:r>
            <a:r>
              <a:rPr lang="en-US" sz="4000">
                <a:solidFill>
                  <a:srgbClr val="FFFFFF"/>
                </a:solidFill>
                <a:latin typeface="ＭＳ ゴシック" charset="-128"/>
                <a:ea typeface="ＭＳ ゴシック" charset="-128"/>
                <a:cs typeface="ＭＳ ゴシック" charset="-128"/>
              </a:rPr>
              <a:t>☐</a:t>
            </a:r>
            <a:r>
              <a:rPr lang="en-US" sz="4000">
                <a:solidFill>
                  <a:srgbClr val="FFFFFF"/>
                </a:solidFill>
                <a:ea typeface="ＭＳ Ｐゴシック" charset="-128"/>
                <a:cs typeface="ＭＳ Ｐゴシック" charset="-128"/>
              </a:rPr>
              <a:t>+2</a:t>
            </a:r>
          </a:p>
        </p:txBody>
      </p:sp>
      <p:sp>
        <p:nvSpPr>
          <p:cNvPr id="14" name="TextBox 13"/>
          <p:cNvSpPr txBox="1"/>
          <p:nvPr/>
        </p:nvSpPr>
        <p:spPr>
          <a:xfrm>
            <a:off x="3428999" y="1981200"/>
            <a:ext cx="2240819" cy="707886"/>
          </a:xfrm>
          <a:prstGeom prst="rect">
            <a:avLst/>
          </a:prstGeom>
        </p:spPr>
        <p:style>
          <a:lnRef idx="1">
            <a:schemeClr val="accent2"/>
          </a:lnRef>
          <a:fillRef idx="3">
            <a:schemeClr val="accent2"/>
          </a:fillRef>
          <a:effectRef idx="2">
            <a:schemeClr val="accent2"/>
          </a:effectRef>
          <a:fontRef idx="minor">
            <a:schemeClr val="lt1"/>
          </a:fontRef>
        </p:style>
        <p:txBody>
          <a:bodyPr>
            <a:spAutoFit/>
          </a:bodyPr>
          <a:lstStyle/>
          <a:p>
            <a:pPr>
              <a:defRPr/>
            </a:pPr>
            <a:r>
              <a:rPr lang="en-US" sz="4000">
                <a:solidFill>
                  <a:srgbClr val="FFFFFF"/>
                </a:solidFill>
                <a:latin typeface="ＭＳ ゴシック" charset="-128"/>
                <a:ea typeface="ＭＳ ゴシック" charset="-128"/>
                <a:cs typeface="ＭＳ ゴシック" charset="-128"/>
              </a:rPr>
              <a:t>☐</a:t>
            </a:r>
            <a:r>
              <a:rPr lang="en-US" sz="4000">
                <a:solidFill>
                  <a:srgbClr val="FFFFFF"/>
                </a:solidFill>
                <a:ea typeface="ＭＳ Ｐゴシック" charset="-128"/>
                <a:cs typeface="ＭＳ Ｐゴシック" charset="-128"/>
              </a:rPr>
              <a:t> = 4+2</a:t>
            </a:r>
          </a:p>
        </p:txBody>
      </p:sp>
      <p:sp>
        <p:nvSpPr>
          <p:cNvPr id="2" name="Title 1"/>
          <p:cNvSpPr>
            <a:spLocks noGrp="1"/>
          </p:cNvSpPr>
          <p:nvPr>
            <p:ph type="title"/>
          </p:nvPr>
        </p:nvSpPr>
        <p:spPr/>
        <p:txBody>
          <a:bodyPr/>
          <a:lstStyle/>
          <a:p>
            <a:pPr>
              <a:defRPr/>
            </a:pPr>
            <a:r>
              <a:rPr lang="en-US" dirty="0"/>
              <a:t>Why is Algebra so Hard? </a:t>
            </a:r>
          </a:p>
        </p:txBody>
      </p:sp>
      <p:sp>
        <p:nvSpPr>
          <p:cNvPr id="26659" name="Content Placeholder 5"/>
          <p:cNvSpPr>
            <a:spLocks noGrp="1"/>
          </p:cNvSpPr>
          <p:nvPr>
            <p:ph idx="1"/>
          </p:nvPr>
        </p:nvSpPr>
        <p:spPr/>
        <p:txBody>
          <a:bodyPr/>
          <a:lstStyle/>
          <a:p>
            <a:endParaRPr lang="en-US" altLang="en-US">
              <a:latin typeface="Helvetica" charset="0"/>
              <a:ea typeface="ＭＳ Ｐゴシック" charset="-128"/>
              <a:cs typeface="Helvetica" charset="0"/>
            </a:endParaRPr>
          </a:p>
        </p:txBody>
      </p:sp>
      <p:sp>
        <p:nvSpPr>
          <p:cNvPr id="12" name="Rectangular Callout 11"/>
          <p:cNvSpPr/>
          <p:nvPr/>
        </p:nvSpPr>
        <p:spPr>
          <a:xfrm>
            <a:off x="6172200" y="2667000"/>
            <a:ext cx="1600200" cy="457200"/>
          </a:xfrm>
          <a:prstGeom prst="wedgeRectCallout">
            <a:avLst>
              <a:gd name="adj1" fmla="val -97782"/>
              <a:gd name="adj2" fmla="val -76144"/>
            </a:avLst>
          </a:prstGeom>
          <a:solidFill>
            <a:srgbClr val="3973B4"/>
          </a:solidFill>
          <a:ln>
            <a:noFill/>
          </a:ln>
          <a:scene3d>
            <a:camera prst="orthographicFront">
              <a:rot lat="0" lon="0" rev="0"/>
            </a:camera>
            <a:lightRig rig="threePt" dir="tl">
              <a:rot lat="0" lon="0" rev="0"/>
            </a:lightRig>
          </a:scene3d>
          <a:sp3d prstMaterial="metal">
            <a:bevelT w="10000" h="10000"/>
          </a:sp3d>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dirty="0">
                <a:solidFill>
                  <a:srgbClr val="000000"/>
                </a:solidFill>
              </a:rPr>
              <a:t>process</a:t>
            </a:r>
          </a:p>
        </p:txBody>
      </p:sp>
      <p:sp>
        <p:nvSpPr>
          <p:cNvPr id="26665"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1EDA5A0A-F7F0-7048-9E14-C349BB291727}" type="slidenum">
              <a:rPr lang="en-US" altLang="en-US" sz="1200">
                <a:solidFill>
                  <a:srgbClr val="D38E27"/>
                </a:solidFill>
                <a:latin typeface="Arial" charset="0"/>
              </a:rPr>
              <a:pPr>
                <a:spcBef>
                  <a:spcPct val="0"/>
                </a:spcBef>
                <a:buClrTx/>
                <a:buSzTx/>
                <a:buFontTx/>
                <a:buNone/>
              </a:pPr>
              <a:t>7</a:t>
            </a:fld>
            <a:endParaRPr lang="en-US" altLang="en-US" sz="1200">
              <a:solidFill>
                <a:srgbClr val="D38E27"/>
              </a:solidFill>
              <a:latin typeface="Arial" charset="0"/>
            </a:endParaRPr>
          </a:p>
        </p:txBody>
      </p:sp>
      <p:graphicFrame>
        <p:nvGraphicFramePr>
          <p:cNvPr id="17" name="Table 16"/>
          <p:cNvGraphicFramePr>
            <a:graphicFrameLocks noGrp="1"/>
          </p:cNvGraphicFramePr>
          <p:nvPr>
            <p:extLst>
              <p:ext uri="{D42A27DB-BD31-4B8C-83A1-F6EECF244321}">
                <p14:modId xmlns:p14="http://schemas.microsoft.com/office/powerpoint/2010/main" val="1562388529"/>
              </p:ext>
            </p:extLst>
          </p:nvPr>
        </p:nvGraphicFramePr>
        <p:xfrm>
          <a:off x="4714176" y="4817081"/>
          <a:ext cx="1610424" cy="1447800"/>
        </p:xfrm>
        <a:graphic>
          <a:graphicData uri="http://schemas.openxmlformats.org/drawingml/2006/table">
            <a:tbl>
              <a:tblPr>
                <a:tableStyleId>{08FB837D-C827-4EFA-A057-4D05807E0F7C}</a:tableStyleId>
              </a:tblPr>
              <a:tblGrid>
                <a:gridCol w="805212">
                  <a:extLst>
                    <a:ext uri="{9D8B030D-6E8A-4147-A177-3AD203B41FA5}">
                      <a16:colId xmlns:a16="http://schemas.microsoft.com/office/drawing/2014/main" xmlns="" val="20000"/>
                    </a:ext>
                  </a:extLst>
                </a:gridCol>
                <a:gridCol w="805212">
                  <a:extLst>
                    <a:ext uri="{9D8B030D-6E8A-4147-A177-3AD203B41FA5}">
                      <a16:colId xmlns:a16="http://schemas.microsoft.com/office/drawing/2014/main" xmlns="" val="20001"/>
                    </a:ext>
                  </a:extLst>
                </a:gridCol>
              </a:tblGrid>
              <a:tr h="350471">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u="none" strike="noStrike" cap="none" normalizeH="0" baseline="0" dirty="0">
                          <a:ln>
                            <a:noFill/>
                          </a:ln>
                          <a:effectLst/>
                        </a:rPr>
                        <a:t>x</a:t>
                      </a:r>
                      <a:endParaRPr kumimoji="0" lang="en-US" sz="1800" b="0" i="0" u="none" strike="noStrike" cap="none" normalizeH="0" baseline="0" dirty="0">
                        <a:ln>
                          <a:noFill/>
                        </a:ln>
                        <a:solidFill>
                          <a:schemeClr val="bg1"/>
                        </a:solidFill>
                        <a:effectLst/>
                        <a:latin typeface="Franklin Gothic Book" charset="0"/>
                        <a:ea typeface="ＭＳ Ｐゴシック" charset="0"/>
                        <a:cs typeface="ＭＳ Ｐゴシック" charset="0"/>
                      </a:endParaRPr>
                    </a:p>
                  </a:txBody>
                  <a:tcPr marL="116840" marR="116840" marT="43815" marB="43815" horzOverflow="overflow">
                    <a:solidFill>
                      <a:schemeClr val="accent6"/>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u="none" strike="noStrike" cap="none" normalizeH="0" baseline="0" dirty="0">
                          <a:ln>
                            <a:noFill/>
                          </a:ln>
                          <a:effectLst/>
                        </a:rPr>
                        <a:t>f(x)</a:t>
                      </a:r>
                      <a:endParaRPr kumimoji="0" lang="en-US" sz="1800" b="0" i="0" u="none" strike="noStrike" cap="none" normalizeH="0" baseline="0" dirty="0">
                        <a:ln>
                          <a:noFill/>
                        </a:ln>
                        <a:solidFill>
                          <a:schemeClr val="bg1"/>
                        </a:solidFill>
                        <a:effectLst/>
                        <a:latin typeface="Franklin Gothic Book" charset="0"/>
                        <a:ea typeface="ＭＳ Ｐゴシック" charset="0"/>
                        <a:cs typeface="ＭＳ Ｐゴシック" charset="0"/>
                      </a:endParaRPr>
                    </a:p>
                  </a:txBody>
                  <a:tcPr marL="116840" marR="116840" marT="43815" marB="43815" horzOverflow="overflow">
                    <a:solidFill>
                      <a:schemeClr val="accent6"/>
                    </a:solidFill>
                  </a:tcPr>
                </a:tc>
                <a:extLst>
                  <a:ext uri="{0D108BD9-81ED-4DB2-BD59-A6C34878D82A}">
                    <a16:rowId xmlns:a16="http://schemas.microsoft.com/office/drawing/2014/main" xmlns="" val="10000"/>
                  </a:ext>
                </a:extLst>
              </a:tr>
              <a:tr h="350471">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dk1"/>
                          </a:solidFill>
                          <a:effectLst/>
                          <a:latin typeface="+mn-lt"/>
                          <a:ea typeface="+mn-ea"/>
                          <a:cs typeface="+mn-cs"/>
                        </a:rPr>
                        <a:t>-1</a:t>
                      </a:r>
                      <a:endParaRPr kumimoji="0" lang="en-US" sz="1800" b="0" i="0" u="none" strike="noStrike" cap="none" normalizeH="0" baseline="0" dirty="0">
                        <a:ln>
                          <a:noFill/>
                        </a:ln>
                        <a:solidFill>
                          <a:schemeClr val="bg1"/>
                        </a:solidFill>
                        <a:effectLst/>
                        <a:latin typeface="Franklin Gothic Book" charset="0"/>
                        <a:ea typeface="ＭＳ Ｐゴシック" charset="0"/>
                        <a:cs typeface="ＭＳ Ｐゴシック" charset="0"/>
                      </a:endParaRPr>
                    </a:p>
                  </a:txBody>
                  <a:tcPr marL="116840" marR="116840" marT="43815" marB="43815"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dk1"/>
                          </a:solidFill>
                          <a:effectLst/>
                          <a:latin typeface="+mn-lt"/>
                          <a:ea typeface="+mn-ea"/>
                          <a:cs typeface="+mn-cs"/>
                        </a:rPr>
                        <a:t>2</a:t>
                      </a:r>
                      <a:endParaRPr kumimoji="0" lang="en-US" sz="1800" b="0" i="0" u="none" strike="noStrike" cap="none" normalizeH="0" baseline="0" dirty="0">
                        <a:ln>
                          <a:noFill/>
                        </a:ln>
                        <a:solidFill>
                          <a:schemeClr val="bg1"/>
                        </a:solidFill>
                        <a:effectLst/>
                        <a:latin typeface="Franklin Gothic Book" charset="0"/>
                        <a:ea typeface="ＭＳ Ｐゴシック" charset="0"/>
                        <a:cs typeface="ＭＳ Ｐゴシック" charset="0"/>
                      </a:endParaRPr>
                    </a:p>
                  </a:txBody>
                  <a:tcPr marL="116840" marR="116840" marT="43815" marB="43815" horzOverflow="overflow"/>
                </a:tc>
                <a:extLst>
                  <a:ext uri="{0D108BD9-81ED-4DB2-BD59-A6C34878D82A}">
                    <a16:rowId xmlns:a16="http://schemas.microsoft.com/office/drawing/2014/main" xmlns="" val="10001"/>
                  </a:ext>
                </a:extLst>
              </a:tr>
              <a:tr h="350471">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dk1"/>
                          </a:solidFill>
                          <a:effectLst/>
                          <a:latin typeface="+mn-lt"/>
                          <a:ea typeface="+mn-ea"/>
                          <a:cs typeface="+mn-cs"/>
                        </a:rPr>
                        <a:t>0</a:t>
                      </a:r>
                      <a:endParaRPr kumimoji="0" lang="en-US" sz="1800" b="0" i="0" u="none" strike="noStrike" cap="none" normalizeH="0" baseline="0" dirty="0">
                        <a:ln>
                          <a:noFill/>
                        </a:ln>
                        <a:solidFill>
                          <a:schemeClr val="bg1"/>
                        </a:solidFill>
                        <a:effectLst/>
                        <a:latin typeface="Franklin Gothic Book" charset="0"/>
                        <a:ea typeface="ＭＳ Ｐゴシック" charset="0"/>
                        <a:cs typeface="ＭＳ Ｐゴシック" charset="0"/>
                      </a:endParaRPr>
                    </a:p>
                  </a:txBody>
                  <a:tcPr marL="116840" marR="116840" marT="43815" marB="43815"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dk1"/>
                          </a:solidFill>
                          <a:effectLst/>
                          <a:latin typeface="+mn-lt"/>
                          <a:ea typeface="+mn-ea"/>
                          <a:cs typeface="+mn-cs"/>
                        </a:rPr>
                        <a:t>1</a:t>
                      </a:r>
                      <a:endParaRPr kumimoji="0" lang="en-US" sz="1800" b="0" i="0" u="none" strike="noStrike" cap="none" normalizeH="0" baseline="0" dirty="0">
                        <a:ln>
                          <a:noFill/>
                        </a:ln>
                        <a:solidFill>
                          <a:schemeClr val="bg1"/>
                        </a:solidFill>
                        <a:effectLst/>
                        <a:latin typeface="Franklin Gothic Book" charset="0"/>
                        <a:ea typeface="ＭＳ Ｐゴシック" charset="0"/>
                        <a:cs typeface="ＭＳ Ｐゴシック" charset="0"/>
                      </a:endParaRPr>
                    </a:p>
                  </a:txBody>
                  <a:tcPr marL="116840" marR="116840" marT="43815" marB="43815" horzOverflow="overflow"/>
                </a:tc>
                <a:extLst>
                  <a:ext uri="{0D108BD9-81ED-4DB2-BD59-A6C34878D82A}">
                    <a16:rowId xmlns:a16="http://schemas.microsoft.com/office/drawing/2014/main" xmlns="" val="10002"/>
                  </a:ext>
                </a:extLst>
              </a:tr>
              <a:tr h="350471">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u="none" strike="noStrike" cap="none" normalizeH="0" baseline="0" dirty="0">
                          <a:ln>
                            <a:noFill/>
                          </a:ln>
                          <a:effectLst/>
                        </a:rPr>
                        <a:t>-1</a:t>
                      </a:r>
                      <a:endParaRPr kumimoji="0" lang="en-US" sz="1800" b="0" i="0" u="none" strike="noStrike" cap="none" normalizeH="0" baseline="0" dirty="0">
                        <a:ln>
                          <a:noFill/>
                        </a:ln>
                        <a:solidFill>
                          <a:schemeClr val="bg1"/>
                        </a:solidFill>
                        <a:effectLst/>
                        <a:latin typeface="Franklin Gothic Book" charset="0"/>
                        <a:ea typeface="ＭＳ Ｐゴシック" charset="0"/>
                        <a:cs typeface="ＭＳ Ｐゴシック" charset="0"/>
                      </a:endParaRPr>
                    </a:p>
                  </a:txBody>
                  <a:tcPr marL="116840" marR="116840" marT="43815" marB="43815"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dk1"/>
                          </a:solidFill>
                          <a:effectLst/>
                          <a:latin typeface="+mn-lt"/>
                          <a:ea typeface="+mn-ea"/>
                          <a:cs typeface="+mn-cs"/>
                        </a:rPr>
                        <a:t>2</a:t>
                      </a:r>
                      <a:endParaRPr kumimoji="0" lang="en-US" sz="1800" b="0" i="0" u="none" strike="noStrike" cap="none" normalizeH="0" baseline="0" dirty="0">
                        <a:ln>
                          <a:noFill/>
                        </a:ln>
                        <a:solidFill>
                          <a:schemeClr val="bg1"/>
                        </a:solidFill>
                        <a:effectLst/>
                        <a:latin typeface="Franklin Gothic Book" charset="0"/>
                        <a:ea typeface="ＭＳ Ｐゴシック" charset="0"/>
                        <a:cs typeface="ＭＳ Ｐゴシック" charset="0"/>
                      </a:endParaRPr>
                    </a:p>
                  </a:txBody>
                  <a:tcPr marL="116840" marR="116840" marT="43815" marB="43815" horzOverflow="overflow"/>
                </a:tc>
                <a:extLst>
                  <a:ext uri="{0D108BD9-81ED-4DB2-BD59-A6C34878D82A}">
                    <a16:rowId xmlns:a16="http://schemas.microsoft.com/office/drawing/2014/main" xmlns="" val="10003"/>
                  </a:ext>
                </a:extLst>
              </a:tr>
            </a:tbl>
          </a:graphicData>
        </a:graphic>
      </p:graphicFrame>
      <p:pic>
        <p:nvPicPr>
          <p:cNvPr id="18" name="Picture 17"/>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6824066" y="5061251"/>
            <a:ext cx="1782952" cy="113695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9" name="TextBox 18"/>
          <p:cNvSpPr txBox="1"/>
          <p:nvPr/>
        </p:nvSpPr>
        <p:spPr>
          <a:xfrm>
            <a:off x="354805" y="5322242"/>
            <a:ext cx="1854995" cy="461665"/>
          </a:xfrm>
          <a:prstGeom prst="rect">
            <a:avLst/>
          </a:prstGeom>
          <a:noFill/>
        </p:spPr>
        <p:txBody>
          <a:bodyPr wrap="none" rtlCol="0">
            <a:spAutoFit/>
          </a:bodyPr>
          <a:lstStyle/>
          <a:p>
            <a:r>
              <a:rPr lang="en-US" sz="2400" b="1" i="1" dirty="0">
                <a:solidFill>
                  <a:schemeClr val="bg1"/>
                </a:solidFill>
              </a:rPr>
              <a:t>f</a:t>
            </a:r>
            <a:r>
              <a:rPr lang="en-US" sz="2400" b="1" dirty="0">
                <a:solidFill>
                  <a:schemeClr val="bg1"/>
                </a:solidFill>
              </a:rPr>
              <a:t>(x) = x</a:t>
            </a:r>
            <a:r>
              <a:rPr lang="en-US" sz="2400" b="1" baseline="30000" dirty="0">
                <a:solidFill>
                  <a:schemeClr val="bg1"/>
                </a:solidFill>
              </a:rPr>
              <a:t>2</a:t>
            </a:r>
            <a:r>
              <a:rPr lang="en-US" sz="2400" b="1" dirty="0">
                <a:solidFill>
                  <a:schemeClr val="bg1"/>
                </a:solidFill>
              </a:rPr>
              <a:t> + 1</a:t>
            </a:r>
          </a:p>
        </p:txBody>
      </p:sp>
      <p:pic>
        <p:nvPicPr>
          <p:cNvPr id="20" name="Picture 19"/>
          <p:cNvPicPr>
            <a:picLocks noChangeAspect="1"/>
          </p:cNvPicPr>
          <p:nvPr/>
        </p:nvPicPr>
        <p:blipFill>
          <a:blip r:embed="rId4"/>
          <a:stretch>
            <a:fillRect/>
          </a:stretch>
        </p:blipFill>
        <p:spPr>
          <a:xfrm>
            <a:off x="2576838" y="4895850"/>
            <a:ext cx="1614162" cy="1314450"/>
          </a:xfrm>
          <a:prstGeom prst="rect">
            <a:avLst/>
          </a:prstGeom>
          <a:ln>
            <a:solidFill>
              <a:schemeClr val="bg1"/>
            </a:solidFill>
          </a:ln>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accel="50000" decel="50000" fill="hold" nodeType="clickEffect">
                                  <p:stCondLst>
                                    <p:cond delay="0"/>
                                  </p:stCondLst>
                                  <p:iterate type="lt">
                                    <p:tmPct val="0"/>
                                  </p:iterate>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1+#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xit" presetSubtype="4" accel="50000" decel="50000" fill="hold" nodeType="clickEffect">
                                  <p:stCondLst>
                                    <p:cond delay="0"/>
                                  </p:stCondLst>
                                  <p:childTnLst>
                                    <p:anim calcmode="lin" valueType="num">
                                      <p:cBhvr additive="base">
                                        <p:cTn id="12" dur="500"/>
                                        <p:tgtEl>
                                          <p:spTgt spid="14"/>
                                        </p:tgtEl>
                                        <p:attrNameLst>
                                          <p:attrName>ppt_x</p:attrName>
                                        </p:attrNameLst>
                                      </p:cBhvr>
                                      <p:tavLst>
                                        <p:tav tm="0">
                                          <p:val>
                                            <p:strVal val="ppt_x"/>
                                          </p:val>
                                        </p:tav>
                                        <p:tav tm="100000">
                                          <p:val>
                                            <p:strVal val="ppt_x"/>
                                          </p:val>
                                        </p:tav>
                                      </p:tavLst>
                                    </p:anim>
                                    <p:anim calcmode="lin" valueType="num">
                                      <p:cBhvr additive="base">
                                        <p:cTn id="13" dur="500"/>
                                        <p:tgtEl>
                                          <p:spTgt spid="14"/>
                                        </p:tgtEl>
                                        <p:attrNameLst>
                                          <p:attrName>ppt_y</p:attrName>
                                        </p:attrNameLst>
                                      </p:cBhvr>
                                      <p:tavLst>
                                        <p:tav tm="0">
                                          <p:val>
                                            <p:strVal val="ppt_y"/>
                                          </p:val>
                                        </p:tav>
                                        <p:tav tm="100000">
                                          <p:val>
                                            <p:strVal val="1+ppt_h/2"/>
                                          </p:val>
                                        </p:tav>
                                      </p:tavLst>
                                    </p:anim>
                                    <p:set>
                                      <p:cBhvr>
                                        <p:cTn id="14" dur="1" fill="hold">
                                          <p:stCondLst>
                                            <p:cond delay="499"/>
                                          </p:stCondLst>
                                        </p:cTn>
                                        <p:tgtEl>
                                          <p:spTgt spid="14"/>
                                        </p:tgtEl>
                                        <p:attrNameLst>
                                          <p:attrName>style.visibility</p:attrName>
                                        </p:attrNameLst>
                                      </p:cBhvr>
                                      <p:to>
                                        <p:strVal val="hidden"/>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xit" presetSubtype="4" accel="50000" decel="50000" fill="hold" nodeType="clickEffect">
                                  <p:stCondLst>
                                    <p:cond delay="0"/>
                                  </p:stCondLst>
                                  <p:childTnLst>
                                    <p:anim calcmode="lin" valueType="num">
                                      <p:cBhvr additive="base">
                                        <p:cTn id="18" dur="500"/>
                                        <p:tgtEl>
                                          <p:spTgt spid="15"/>
                                        </p:tgtEl>
                                        <p:attrNameLst>
                                          <p:attrName>ppt_x</p:attrName>
                                        </p:attrNameLst>
                                      </p:cBhvr>
                                      <p:tavLst>
                                        <p:tav tm="0">
                                          <p:val>
                                            <p:strVal val="ppt_x"/>
                                          </p:val>
                                        </p:tav>
                                        <p:tav tm="100000">
                                          <p:val>
                                            <p:strVal val="ppt_x"/>
                                          </p:val>
                                        </p:tav>
                                      </p:tavLst>
                                    </p:anim>
                                    <p:anim calcmode="lin" valueType="num">
                                      <p:cBhvr additive="base">
                                        <p:cTn id="19" dur="500"/>
                                        <p:tgtEl>
                                          <p:spTgt spid="15"/>
                                        </p:tgtEl>
                                        <p:attrNameLst>
                                          <p:attrName>ppt_y</p:attrName>
                                        </p:attrNameLst>
                                      </p:cBhvr>
                                      <p:tavLst>
                                        <p:tav tm="0">
                                          <p:val>
                                            <p:strVal val="ppt_y"/>
                                          </p:val>
                                        </p:tav>
                                        <p:tav tm="100000">
                                          <p:val>
                                            <p:strVal val="1+ppt_h/2"/>
                                          </p:val>
                                        </p:tav>
                                      </p:tavLst>
                                    </p:anim>
                                    <p:set>
                                      <p:cBhvr>
                                        <p:cTn id="20" dur="1" fill="hold">
                                          <p:stCondLst>
                                            <p:cond delay="499"/>
                                          </p:stCondLst>
                                        </p:cTn>
                                        <p:tgtEl>
                                          <p:spTgt spid="15"/>
                                        </p:tgtEl>
                                        <p:attrNameLst>
                                          <p:attrName>style.visibility</p:attrName>
                                        </p:attrNameLst>
                                      </p:cBhvr>
                                      <p:to>
                                        <p:strVal val="hidden"/>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xit" presetSubtype="4" accel="50000" decel="50000" fill="hold" nodeType="clickEffect">
                                  <p:stCondLst>
                                    <p:cond delay="0"/>
                                  </p:stCondLst>
                                  <p:childTnLst>
                                    <p:anim calcmode="lin" valueType="num">
                                      <p:cBhvr additive="base">
                                        <p:cTn id="24" dur="500"/>
                                        <p:tgtEl>
                                          <p:spTgt spid="16"/>
                                        </p:tgtEl>
                                        <p:attrNameLst>
                                          <p:attrName>ppt_x</p:attrName>
                                        </p:attrNameLst>
                                      </p:cBhvr>
                                      <p:tavLst>
                                        <p:tav tm="0">
                                          <p:val>
                                            <p:strVal val="ppt_x"/>
                                          </p:val>
                                        </p:tav>
                                        <p:tav tm="100000">
                                          <p:val>
                                            <p:strVal val="ppt_x"/>
                                          </p:val>
                                        </p:tav>
                                      </p:tavLst>
                                    </p:anim>
                                    <p:anim calcmode="lin" valueType="num">
                                      <p:cBhvr additive="base">
                                        <p:cTn id="25" dur="500"/>
                                        <p:tgtEl>
                                          <p:spTgt spid="16"/>
                                        </p:tgtEl>
                                        <p:attrNameLst>
                                          <p:attrName>ppt_y</p:attrName>
                                        </p:attrNameLst>
                                      </p:cBhvr>
                                      <p:tavLst>
                                        <p:tav tm="0">
                                          <p:val>
                                            <p:strVal val="ppt_y"/>
                                          </p:val>
                                        </p:tav>
                                        <p:tav tm="100000">
                                          <p:val>
                                            <p:strVal val="1+ppt_h/2"/>
                                          </p:val>
                                        </p:tav>
                                      </p:tavLst>
                                    </p:anim>
                                    <p:set>
                                      <p:cBhvr>
                                        <p:cTn id="26" dur="1" fill="hold">
                                          <p:stCondLst>
                                            <p:cond delay="499"/>
                                          </p:stCondLst>
                                        </p:cTn>
                                        <p:tgtEl>
                                          <p:spTgt spid="16"/>
                                        </p:tgtEl>
                                        <p:attrNameLst>
                                          <p:attrName>style.visibility</p:attrName>
                                        </p:attrNameLst>
                                      </p:cBhvr>
                                      <p:to>
                                        <p:strVal val="hidden"/>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8" accel="50000" decel="50000" fill="hold" nodeType="click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additive="base">
                                        <p:cTn id="31" dur="500" fill="hold"/>
                                        <p:tgtEl>
                                          <p:spTgt spid="13"/>
                                        </p:tgtEl>
                                        <p:attrNameLst>
                                          <p:attrName>ppt_x</p:attrName>
                                        </p:attrNameLst>
                                      </p:cBhvr>
                                      <p:tavLst>
                                        <p:tav tm="0">
                                          <p:val>
                                            <p:strVal val="0-#ppt_w/2"/>
                                          </p:val>
                                        </p:tav>
                                        <p:tav tm="100000">
                                          <p:val>
                                            <p:strVal val="#ppt_x"/>
                                          </p:val>
                                        </p:tav>
                                      </p:tavLst>
                                    </p:anim>
                                    <p:anim calcmode="lin" valueType="num">
                                      <p:cBhvr additive="base">
                                        <p:cTn id="32" dur="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fade">
                                      <p:cBhvr>
                                        <p:cTn id="37" dur="500"/>
                                        <p:tgtEl>
                                          <p:spTgt spid="19"/>
                                        </p:tgtEl>
                                      </p:cBhvr>
                                    </p:animEffect>
                                  </p:childTnLst>
                                </p:cTn>
                              </p:par>
                              <p:par>
                                <p:cTn id="38" presetID="10" presetClass="entr" presetSubtype="0" fill="hold" nodeType="withEffect">
                                  <p:stCondLst>
                                    <p:cond delay="0"/>
                                  </p:stCondLst>
                                  <p:childTnLst>
                                    <p:set>
                                      <p:cBhvr>
                                        <p:cTn id="39" dur="1" fill="hold">
                                          <p:stCondLst>
                                            <p:cond delay="0"/>
                                          </p:stCondLst>
                                        </p:cTn>
                                        <p:tgtEl>
                                          <p:spTgt spid="20"/>
                                        </p:tgtEl>
                                        <p:attrNameLst>
                                          <p:attrName>style.visibility</p:attrName>
                                        </p:attrNameLst>
                                      </p:cBhvr>
                                      <p:to>
                                        <p:strVal val="visible"/>
                                      </p:to>
                                    </p:set>
                                    <p:animEffect transition="in" filter="fade">
                                      <p:cBhvr>
                                        <p:cTn id="40" dur="500"/>
                                        <p:tgtEl>
                                          <p:spTgt spid="20"/>
                                        </p:tgtEl>
                                      </p:cBhvr>
                                    </p:animEffect>
                                  </p:childTnLst>
                                </p:cTn>
                              </p:par>
                              <p:par>
                                <p:cTn id="41" presetID="10" presetClass="entr" presetSubtype="0" fill="hold" nodeType="withEffect">
                                  <p:stCondLst>
                                    <p:cond delay="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500"/>
                                        <p:tgtEl>
                                          <p:spTgt spid="17"/>
                                        </p:tgtEl>
                                      </p:cBhvr>
                                    </p:animEffect>
                                  </p:childTnLst>
                                </p:cTn>
                              </p:par>
                              <p:par>
                                <p:cTn id="44" presetID="10" presetClass="entr" presetSubtype="0" fill="hold" nodeType="withEffect">
                                  <p:stCondLst>
                                    <p:cond delay="0"/>
                                  </p:stCondLst>
                                  <p:childTnLst>
                                    <p:set>
                                      <p:cBhvr>
                                        <p:cTn id="45" dur="1" fill="hold">
                                          <p:stCondLst>
                                            <p:cond delay="0"/>
                                          </p:stCondLst>
                                        </p:cTn>
                                        <p:tgtEl>
                                          <p:spTgt spid="18"/>
                                        </p:tgtEl>
                                        <p:attrNameLst>
                                          <p:attrName>style.visibility</p:attrName>
                                        </p:attrNameLst>
                                      </p:cBhvr>
                                      <p:to>
                                        <p:strVal val="visible"/>
                                      </p:to>
                                    </p:set>
                                    <p:animEffect transition="in" filter="fade">
                                      <p:cBhvr>
                                        <p:cTn id="46"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a:ea typeface="+mj-ea"/>
                <a:cs typeface="+mj-cs"/>
              </a:rPr>
              <a:t>“How many roots does </a:t>
            </a:r>
            <a:r>
              <a:rPr lang="en-US" i="1" dirty="0">
                <a:ea typeface="+mj-ea"/>
                <a:cs typeface="+mj-cs"/>
              </a:rPr>
              <a:t>f</a:t>
            </a:r>
            <a:r>
              <a:rPr lang="en-US" dirty="0">
                <a:ea typeface="+mj-ea"/>
                <a:cs typeface="+mj-cs"/>
              </a:rPr>
              <a:t> have?”</a:t>
            </a:r>
          </a:p>
        </p:txBody>
      </p:sp>
      <p:sp>
        <p:nvSpPr>
          <p:cNvPr id="28674" name="Content Placeholder 5"/>
          <p:cNvSpPr>
            <a:spLocks noGrp="1"/>
          </p:cNvSpPr>
          <p:nvPr>
            <p:ph idx="1"/>
          </p:nvPr>
        </p:nvSpPr>
        <p:spPr/>
        <p:txBody>
          <a:bodyPr/>
          <a:lstStyle/>
          <a:p>
            <a:endParaRPr lang="en-US" altLang="en-US">
              <a:latin typeface="Helvetica" charset="0"/>
              <a:ea typeface="ＭＳ Ｐゴシック" charset="-128"/>
              <a:cs typeface="Helvetica" charset="0"/>
            </a:endParaRPr>
          </a:p>
        </p:txBody>
      </p:sp>
      <p:graphicFrame>
        <p:nvGraphicFramePr>
          <p:cNvPr id="4" name="Table 3"/>
          <p:cNvGraphicFramePr>
            <a:graphicFrameLocks noGrp="1"/>
          </p:cNvGraphicFramePr>
          <p:nvPr/>
        </p:nvGraphicFramePr>
        <p:xfrm>
          <a:off x="457200" y="3048000"/>
          <a:ext cx="1828800" cy="1803400"/>
        </p:xfrm>
        <a:graphic>
          <a:graphicData uri="http://schemas.openxmlformats.org/drawingml/2006/table">
            <a:tbl>
              <a:tblPr>
                <a:effectLst>
                  <a:outerShdw blurRad="50800" dist="38100" dir="2700000" algn="tl" rotWithShape="0">
                    <a:srgbClr val="000000">
                      <a:alpha val="43000"/>
                    </a:srgbClr>
                  </a:outerShdw>
                </a:effectLst>
              </a:tblPr>
              <a:tblGrid>
                <a:gridCol w="914400">
                  <a:extLst>
                    <a:ext uri="{9D8B030D-6E8A-4147-A177-3AD203B41FA5}">
                      <a16:colId xmlns:a16="http://schemas.microsoft.com/office/drawing/2014/main" xmlns="" val="20000"/>
                    </a:ext>
                  </a:extLst>
                </a:gridCol>
                <a:gridCol w="914400">
                  <a:extLst>
                    <a:ext uri="{9D8B030D-6E8A-4147-A177-3AD203B41FA5}">
                      <a16:colId xmlns:a16="http://schemas.microsoft.com/office/drawing/2014/main" xmlns="" val="20001"/>
                    </a:ext>
                  </a:extLst>
                </a:gridCol>
              </a:tblGrid>
              <a:tr h="45085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a:ln>
                            <a:noFill/>
                          </a:ln>
                          <a:solidFill>
                            <a:schemeClr val="bg1"/>
                          </a:solidFill>
                          <a:effectLst/>
                          <a:latin typeface="Franklin Gothic Book" charset="0"/>
                          <a:ea typeface="ＭＳ Ｐゴシック" charset="0"/>
                          <a:cs typeface="ＭＳ Ｐゴシック" charset="0"/>
                        </a:rPr>
                        <a:t>x</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a:ln>
                            <a:noFill/>
                          </a:ln>
                          <a:solidFill>
                            <a:schemeClr val="bg1"/>
                          </a:solidFill>
                          <a:effectLst/>
                          <a:latin typeface="Franklin Gothic Book" charset="0"/>
                          <a:ea typeface="ＭＳ Ｐゴシック" charset="0"/>
                          <a:cs typeface="ＭＳ Ｐゴシック" charset="0"/>
                        </a:rPr>
                        <a:t>f(x)</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xmlns="" val="10000"/>
                  </a:ext>
                </a:extLst>
              </a:tr>
              <a:tr h="45085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Franklin Gothic Book" charset="0"/>
                          <a:ea typeface="ＭＳ Ｐゴシック" charset="0"/>
                          <a:cs typeface="ＭＳ Ｐゴシック" charset="0"/>
                        </a:rPr>
                        <a:t>-5</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9E0C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rgbClr val="000000"/>
                          </a:solidFill>
                          <a:effectLst/>
                          <a:latin typeface="Franklin Gothic Book" charset="0"/>
                          <a:ea typeface="ＭＳ Ｐゴシック" charset="0"/>
                          <a:cs typeface="ＭＳ Ｐゴシック" charset="0"/>
                        </a:rPr>
                        <a:t>24</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9E0CD"/>
                    </a:solidFill>
                  </a:tcPr>
                </a:tc>
                <a:extLst>
                  <a:ext uri="{0D108BD9-81ED-4DB2-BD59-A6C34878D82A}">
                    <a16:rowId xmlns:a16="http://schemas.microsoft.com/office/drawing/2014/main" xmlns="" val="10001"/>
                  </a:ext>
                </a:extLst>
              </a:tr>
              <a:tr h="45085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Franklin Gothic Book" charset="0"/>
                          <a:ea typeface="ＭＳ Ｐゴシック" charset="0"/>
                          <a:cs typeface="ＭＳ Ｐゴシック" charset="0"/>
                        </a:rPr>
                        <a:t>-3</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CF0E8"/>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Franklin Gothic Book" charset="0"/>
                          <a:ea typeface="ＭＳ Ｐゴシック" charset="0"/>
                          <a:cs typeface="ＭＳ Ｐゴシック" charset="0"/>
                        </a:rPr>
                        <a:t>8</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CF0E8"/>
                    </a:solidFill>
                  </a:tcPr>
                </a:tc>
                <a:extLst>
                  <a:ext uri="{0D108BD9-81ED-4DB2-BD59-A6C34878D82A}">
                    <a16:rowId xmlns:a16="http://schemas.microsoft.com/office/drawing/2014/main" xmlns="" val="10002"/>
                  </a:ext>
                </a:extLst>
              </a:tr>
              <a:tr h="45085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rgbClr val="000000"/>
                          </a:solidFill>
                          <a:effectLst/>
                          <a:latin typeface="Franklin Gothic Book" charset="0"/>
                          <a:ea typeface="ＭＳ Ｐゴシック" charset="0"/>
                          <a:cs typeface="ＭＳ Ｐゴシック" charset="0"/>
                        </a:rPr>
                        <a:t>-2</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9E0C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rgbClr val="000000"/>
                          </a:solidFill>
                          <a:effectLst/>
                          <a:latin typeface="Franklin Gothic Book" charset="0"/>
                          <a:ea typeface="ＭＳ Ｐゴシック" charset="0"/>
                          <a:cs typeface="ＭＳ Ｐゴシック" charset="0"/>
                        </a:rPr>
                        <a:t>3</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9E0CD"/>
                    </a:solidFill>
                  </a:tcPr>
                </a:tc>
                <a:extLst>
                  <a:ext uri="{0D108BD9-81ED-4DB2-BD59-A6C34878D82A}">
                    <a16:rowId xmlns:a16="http://schemas.microsoft.com/office/drawing/2014/main" xmlns="" val="10003"/>
                  </a:ext>
                </a:extLst>
              </a:tr>
            </a:tbl>
          </a:graphicData>
        </a:graphic>
      </p:graphicFrame>
      <p:sp>
        <p:nvSpPr>
          <p:cNvPr id="5" name="TextBox 4"/>
          <p:cNvSpPr txBox="1">
            <a:spLocks noChangeArrowheads="1"/>
          </p:cNvSpPr>
          <p:nvPr/>
        </p:nvSpPr>
        <p:spPr bwMode="auto">
          <a:xfrm>
            <a:off x="3200400" y="3652838"/>
            <a:ext cx="1778000" cy="461962"/>
          </a:xfrm>
          <a:prstGeom prst="rect">
            <a:avLst/>
          </a:prstGeom>
          <a:solidFill>
            <a:schemeClr val="tx1"/>
          </a:solidFill>
          <a:ln w="25400">
            <a:solidFill>
              <a:srgbClr val="B58B80"/>
            </a:solidFill>
            <a:miter lim="800000"/>
            <a:headEnd/>
            <a:tailEnd/>
          </a:ln>
          <a:effectLst>
            <a:outerShdw blurRad="50800" dist="38100" dir="2700000" algn="tl" rotWithShape="0">
              <a:srgbClr val="000000">
                <a:alpha val="39998"/>
              </a:srgbClr>
            </a:outerShdw>
          </a:effectLst>
        </p:spPr>
        <p:txBody>
          <a:bodyPr wrap="none">
            <a:spAutoFit/>
          </a:bodyPr>
          <a:lstStyle/>
          <a:p>
            <a:pPr>
              <a:defRPr/>
            </a:pPr>
            <a:r>
              <a:rPr lang="en-US" dirty="0" err="1">
                <a:solidFill>
                  <a:schemeClr val="dk1"/>
                </a:solidFill>
                <a:latin typeface="+mn-lt"/>
                <a:ea typeface="+mn-ea"/>
              </a:rPr>
              <a:t>f(x</a:t>
            </a:r>
            <a:r>
              <a:rPr lang="en-US" dirty="0">
                <a:solidFill>
                  <a:schemeClr val="dk1"/>
                </a:solidFill>
                <a:latin typeface="+mn-lt"/>
                <a:ea typeface="+mn-ea"/>
              </a:rPr>
              <a:t>)  = x</a:t>
            </a:r>
            <a:r>
              <a:rPr lang="en-US" baseline="30000" dirty="0">
                <a:solidFill>
                  <a:schemeClr val="dk1"/>
                </a:solidFill>
                <a:latin typeface="+mn-lt"/>
                <a:ea typeface="+mn-ea"/>
              </a:rPr>
              <a:t>2</a:t>
            </a:r>
            <a:r>
              <a:rPr lang="en-US" dirty="0">
                <a:solidFill>
                  <a:schemeClr val="dk1"/>
                </a:solidFill>
                <a:latin typeface="+mn-lt"/>
                <a:ea typeface="+mn-ea"/>
              </a:rPr>
              <a:t> - 1</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791200" y="2362200"/>
            <a:ext cx="3035300" cy="3289300"/>
          </a:xfrm>
          <a:prstGeom prst="rect">
            <a:avLst/>
          </a:prstGeom>
          <a:noFill/>
          <a:ln>
            <a:noFill/>
          </a:ln>
          <a:effectLst>
            <a:outerShdw blurRad="50800" dist="38100" dir="2700000" algn="tl" rotWithShape="0">
              <a:srgbClr val="000000">
                <a:alpha val="39998"/>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78"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47078285-F0B0-E146-BB22-E9F411FDB208}" type="slidenum">
              <a:rPr lang="en-US" altLang="en-US" sz="1200">
                <a:solidFill>
                  <a:srgbClr val="D38E27"/>
                </a:solidFill>
                <a:latin typeface="Arial" charset="0"/>
              </a:rPr>
              <a:pPr>
                <a:spcBef>
                  <a:spcPct val="0"/>
                </a:spcBef>
                <a:buClrTx/>
                <a:buSzTx/>
                <a:buFontTx/>
                <a:buNone/>
              </a:pPr>
              <a:t>8</a:t>
            </a:fld>
            <a:endParaRPr lang="en-US" altLang="en-US" sz="1200">
              <a:solidFill>
                <a:srgbClr val="D38E27"/>
              </a:solidFill>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xit" presetSubtype="0" fill="hold" nodeType="clickEffect">
                                  <p:stCondLst>
                                    <p:cond delay="0"/>
                                  </p:stCondLst>
                                  <p:childTnLst>
                                    <p:animEffect transition="out" filter="fade">
                                      <p:cBhvr>
                                        <p:cTn id="21" dur="500"/>
                                        <p:tgtEl>
                                          <p:spTgt spid="7"/>
                                        </p:tgtEl>
                                      </p:cBhvr>
                                    </p:animEffect>
                                    <p:set>
                                      <p:cBhvr>
                                        <p:cTn id="22" dur="1" fill="hold">
                                          <p:stCondLst>
                                            <p:cond delay="499"/>
                                          </p:stCondLst>
                                        </p:cTn>
                                        <p:tgtEl>
                                          <p:spTgt spid="7"/>
                                        </p:tgtEl>
                                        <p:attrNameLst>
                                          <p:attrName>style.visibility</p:attrName>
                                        </p:attrNameLst>
                                      </p:cBhvr>
                                      <p:to>
                                        <p:strVal val="hidden"/>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xit" presetSubtype="0" fill="hold" grpId="1" nodeType="clickEffect">
                                  <p:stCondLst>
                                    <p:cond delay="0"/>
                                  </p:stCondLst>
                                  <p:childTnLst>
                                    <p:animEffect transition="out" filter="fade">
                                      <p:cBhvr>
                                        <p:cTn id="26" dur="500"/>
                                        <p:tgtEl>
                                          <p:spTgt spid="5"/>
                                        </p:tgtEl>
                                      </p:cBhvr>
                                    </p:animEffect>
                                    <p:set>
                                      <p:cBhvr>
                                        <p:cTn id="27"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6206575"/>
            <a:ext cx="8991600" cy="651425"/>
          </a:xfrm>
        </p:spPr>
        <p:txBody>
          <a:bodyPr/>
          <a:lstStyle/>
          <a:p>
            <a:pPr eaLnBrk="1" fontAlgn="auto" hangingPunct="1">
              <a:spcAft>
                <a:spcPts val="0"/>
              </a:spcAft>
              <a:defRPr/>
            </a:pPr>
            <a:r>
              <a:rPr lang="en-US" sz="2800" b="0" dirty="0"/>
              <a:t>Make representations </a:t>
            </a:r>
            <a:r>
              <a:rPr lang="en-US" sz="2800" dirty="0"/>
              <a:t>concrete</a:t>
            </a:r>
            <a:r>
              <a:rPr lang="en-US" sz="2800" b="0" dirty="0"/>
              <a:t> and </a:t>
            </a:r>
            <a:r>
              <a:rPr lang="en-US" sz="2800" dirty="0"/>
              <a:t>connected</a:t>
            </a: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1|0.5|0.5|0.6|0.6|0.5|0.7|1|1.1"/>
</p:tagLst>
</file>

<file path=ppt/tags/tag2.xml><?xml version="1.0" encoding="utf-8"?>
<p:tagLst xmlns:a="http://schemas.openxmlformats.org/drawingml/2006/main" xmlns:r="http://schemas.openxmlformats.org/officeDocument/2006/relationships" xmlns:p="http://schemas.openxmlformats.org/presentationml/2006/main">
  <p:tag name="TIMING" val="|1|0.5|0.5|0.6|0.6|0.5|0.7|1|1.1"/>
</p:tagLst>
</file>

<file path=ppt/tags/tag3.xml><?xml version="1.0" encoding="utf-8"?>
<p:tagLst xmlns:a="http://schemas.openxmlformats.org/drawingml/2006/main" xmlns:r="http://schemas.openxmlformats.org/officeDocument/2006/relationships" xmlns:p="http://schemas.openxmlformats.org/presentationml/2006/main">
  <p:tag name="TIMING" val="|1|0.5|0.5|0.6|0.6|0.5|0.7|1|1.1"/>
</p:tagLst>
</file>

<file path=ppt/tags/tag4.xml><?xml version="1.0" encoding="utf-8"?>
<p:tagLst xmlns:a="http://schemas.openxmlformats.org/drawingml/2006/main" xmlns:r="http://schemas.openxmlformats.org/officeDocument/2006/relationships" xmlns:p="http://schemas.openxmlformats.org/presentationml/2006/main">
  <p:tag name="TIMING" val="|1|0.5|0.5|0.6|0.6|0.5|0.7|1|1.1"/>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2.jpeg"/></Relationships>
</file>

<file path=ppt/theme/_rels/themeOverride1.xml.rels><?xml version="1.0" encoding="UTF-8" standalone="yes"?>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2.jpeg"/></Relationships>
</file>

<file path=ppt/theme/_rels/themeOverride2.xml.rels><?xml version="1.0" encoding="UTF-8" standalone="yes"?>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2.jpeg"/></Relationships>
</file>

<file path=ppt/theme/_rels/themeOverride3.xml.rels><?xml version="1.0" encoding="UTF-8" standalone="yes"?>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2.jpeg"/></Relationships>
</file>

<file path=ppt/theme/theme1.xml><?xml version="1.0" encoding="utf-8"?>
<a:theme xmlns:a="http://schemas.openxmlformats.org/drawingml/2006/main" name="Trek">
  <a:themeElements>
    <a:clrScheme name="Custom 1">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0F00"/>
      </a:folHlink>
    </a:clrScheme>
    <a:fontScheme name="Trek">
      <a:majorFont>
        <a:latin typeface="Franklin Gothic Medium"/>
        <a:ea typeface=""/>
        <a:cs typeface=""/>
        <a:font script="Jpan" typeface="ヒラギノ角ゴ Pro W6"/>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Franklin Gothic Book"/>
        <a:ea typeface=""/>
        <a:cs typeface=""/>
        <a:font script="Jpan" typeface="ＭＳ Ｐゴシック"/>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Trek">
      <a:fillStyleLst>
        <a:solidFill>
          <a:schemeClr val="phClr"/>
        </a:solidFill>
        <a:gradFill rotWithShape="1">
          <a:gsLst>
            <a:gs pos="0">
              <a:schemeClr val="phClr">
                <a:tint val="30000"/>
                <a:satMod val="250000"/>
              </a:schemeClr>
            </a:gs>
            <a:gs pos="72000">
              <a:schemeClr val="phClr">
                <a:tint val="75000"/>
                <a:satMod val="210000"/>
              </a:schemeClr>
            </a:gs>
            <a:gs pos="100000">
              <a:schemeClr val="phClr">
                <a:tint val="85000"/>
                <a:satMod val="210000"/>
              </a:schemeClr>
            </a:gs>
          </a:gsLst>
          <a:lin ang="5400000" scaled="1"/>
        </a:gradFill>
        <a:gradFill rotWithShape="1">
          <a:gsLst>
            <a:gs pos="0">
              <a:schemeClr val="phClr">
                <a:tint val="75000"/>
                <a:shade val="85000"/>
                <a:satMod val="230000"/>
              </a:schemeClr>
            </a:gs>
            <a:gs pos="25000">
              <a:schemeClr val="phClr">
                <a:tint val="90000"/>
                <a:shade val="70000"/>
                <a:satMod val="220000"/>
              </a:schemeClr>
            </a:gs>
            <a:gs pos="50000">
              <a:schemeClr val="phClr">
                <a:tint val="90000"/>
                <a:shade val="58000"/>
                <a:satMod val="225000"/>
              </a:schemeClr>
            </a:gs>
            <a:gs pos="65000">
              <a:schemeClr val="phClr">
                <a:tint val="90000"/>
                <a:shade val="58000"/>
                <a:satMod val="225000"/>
              </a:schemeClr>
            </a:gs>
            <a:gs pos="80000">
              <a:schemeClr val="phClr">
                <a:tint val="90000"/>
                <a:shade val="69000"/>
                <a:satMod val="220000"/>
              </a:schemeClr>
            </a:gs>
            <a:gs pos="100000">
              <a:schemeClr val="phClr">
                <a:tint val="77000"/>
                <a:shade val="80000"/>
                <a:satMod val="230000"/>
              </a:schemeClr>
            </a:gs>
          </a:gsLst>
          <a:lin ang="5400000" scaled="1"/>
        </a:gradFill>
      </a:fillStyleLst>
      <a:lnStyleLst>
        <a:ln w="10000" cap="flat" cmpd="sng" algn="ctr">
          <a:solidFill>
            <a:schemeClr val="ph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76200" dist="50800" dir="5400000" rotWithShape="0">
              <a:srgbClr val="4E3B30">
                <a:alpha val="60000"/>
              </a:srgbClr>
            </a:outerShdw>
          </a:effectLst>
        </a:effectStyle>
        <a:effectStyle>
          <a:effectLst>
            <a:outerShdw blurRad="76200" dist="50800" dir="5400000" rotWithShape="0">
              <a:srgbClr val="4E3B30">
                <a:alpha val="60000"/>
              </a:srgbClr>
            </a:outerShdw>
          </a:effectLst>
          <a:scene3d>
            <a:camera prst="orthographicFront">
              <a:rot lat="0" lon="0" rev="0"/>
            </a:camera>
            <a:lightRig rig="threePt" dir="tl">
              <a:rot lat="0" lon="0" rev="0"/>
            </a:lightRig>
          </a:scene3d>
          <a:sp3d prstMaterial="metal">
            <a:bevelT w="10000" h="10000"/>
          </a:sp3d>
        </a:effectStyle>
        <a:effectStyle>
          <a:effectLst>
            <a:outerShdw blurRad="76200" dist="50800" dir="5400000" rotWithShape="0">
              <a:srgbClr val="4E3B30">
                <a:alpha val="60000"/>
              </a:srgbClr>
            </a:outerShdw>
          </a:effectLst>
          <a:scene3d>
            <a:camera prst="obliqueTopLeft" fov="600000">
              <a:rot lat="0" lon="0" rev="0"/>
            </a:camera>
            <a:lightRig rig="balanced" dir="t">
              <a:rot lat="0" lon="0" rev="19200000"/>
            </a:lightRig>
          </a:scene3d>
          <a:sp3d contourW="12700" prstMaterial="matte">
            <a:bevelT w="60000" h="50800"/>
            <a:contourClr>
              <a:schemeClr val="phClr">
                <a:shade val="60000"/>
                <a:satMod val="110000"/>
              </a:schemeClr>
            </a:contourClr>
          </a:sp3d>
        </a:effectStyle>
      </a:effectStyleLst>
      <a:bgFillStyleLst>
        <a:solidFill>
          <a:schemeClr val="phClr"/>
        </a:solidFill>
        <a:blipFill>
          <a:blip xmlns:r="http://schemas.openxmlformats.org/officeDocument/2006/relationships" r:embed="rId1">
            <a:duotone>
              <a:schemeClr val="phClr">
                <a:shade val="90000"/>
                <a:satMod val="150000"/>
              </a:schemeClr>
              <a:schemeClr val="phClr">
                <a:tint val="88000"/>
                <a:satMod val="105000"/>
              </a:schemeClr>
            </a:duotone>
          </a:blip>
          <a:tile tx="0" ty="0" sx="95000" sy="95000" flip="none" algn="t"/>
        </a:blipFill>
        <a:blipFill>
          <a:blip xmlns:r="http://schemas.openxmlformats.org/officeDocument/2006/relationships" r:embed="rId2">
            <a:duotone>
              <a:schemeClr val="phClr">
                <a:shade val="30000"/>
                <a:satMod val="455000"/>
              </a:schemeClr>
              <a:schemeClr val="phClr">
                <a:tint val="95000"/>
                <a:satMod val="120000"/>
              </a:schemeClr>
            </a:duotone>
          </a:blip>
          <a:stretch>
            <a:fillRect/>
          </a:stretch>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Override1.xml><?xml version="1.0" encoding="utf-8"?>
<a:themeOverride xmlns:a="http://schemas.openxmlformats.org/drawingml/2006/main">
  <a:clrScheme name="Custom 1">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0F00"/>
    </a:folHlink>
  </a:clrScheme>
  <a:fontScheme name="Trek">
    <a:majorFont>
      <a:latin typeface="Franklin Gothic Medium"/>
      <a:ea typeface=""/>
      <a:cs typeface=""/>
      <a:font script="Jpan" typeface="ヒラギノ角ゴ Pro W6"/>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Franklin Gothic Book"/>
      <a:ea typeface=""/>
      <a:cs typeface=""/>
      <a:font script="Jpan" typeface="ＭＳ Ｐゴシック"/>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Trek">
    <a:fillStyleLst>
      <a:solidFill>
        <a:schemeClr val="phClr"/>
      </a:solidFill>
      <a:gradFill rotWithShape="1">
        <a:gsLst>
          <a:gs pos="0">
            <a:schemeClr val="phClr">
              <a:tint val="30000"/>
              <a:satMod val="250000"/>
            </a:schemeClr>
          </a:gs>
          <a:gs pos="72000">
            <a:schemeClr val="phClr">
              <a:tint val="75000"/>
              <a:satMod val="210000"/>
            </a:schemeClr>
          </a:gs>
          <a:gs pos="100000">
            <a:schemeClr val="phClr">
              <a:tint val="85000"/>
              <a:satMod val="210000"/>
            </a:schemeClr>
          </a:gs>
        </a:gsLst>
        <a:lin ang="5400000" scaled="1"/>
      </a:gradFill>
      <a:gradFill rotWithShape="1">
        <a:gsLst>
          <a:gs pos="0">
            <a:schemeClr val="phClr">
              <a:tint val="75000"/>
              <a:shade val="85000"/>
              <a:satMod val="230000"/>
            </a:schemeClr>
          </a:gs>
          <a:gs pos="25000">
            <a:schemeClr val="phClr">
              <a:tint val="90000"/>
              <a:shade val="70000"/>
              <a:satMod val="220000"/>
            </a:schemeClr>
          </a:gs>
          <a:gs pos="50000">
            <a:schemeClr val="phClr">
              <a:tint val="90000"/>
              <a:shade val="58000"/>
              <a:satMod val="225000"/>
            </a:schemeClr>
          </a:gs>
          <a:gs pos="65000">
            <a:schemeClr val="phClr">
              <a:tint val="90000"/>
              <a:shade val="58000"/>
              <a:satMod val="225000"/>
            </a:schemeClr>
          </a:gs>
          <a:gs pos="80000">
            <a:schemeClr val="phClr">
              <a:tint val="90000"/>
              <a:shade val="69000"/>
              <a:satMod val="220000"/>
            </a:schemeClr>
          </a:gs>
          <a:gs pos="100000">
            <a:schemeClr val="phClr">
              <a:tint val="77000"/>
              <a:shade val="80000"/>
              <a:satMod val="230000"/>
            </a:schemeClr>
          </a:gs>
        </a:gsLst>
        <a:lin ang="5400000" scaled="1"/>
      </a:gradFill>
    </a:fillStyleLst>
    <a:lnStyleLst>
      <a:ln w="10000" cap="flat" cmpd="sng" algn="ctr">
        <a:solidFill>
          <a:schemeClr val="ph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76200" dist="50800" dir="5400000" rotWithShape="0">
            <a:srgbClr val="4E3B30">
              <a:alpha val="60000"/>
            </a:srgbClr>
          </a:outerShdw>
        </a:effectLst>
      </a:effectStyle>
      <a:effectStyle>
        <a:effectLst>
          <a:outerShdw blurRad="76200" dist="50800" dir="5400000" rotWithShape="0">
            <a:srgbClr val="4E3B30">
              <a:alpha val="60000"/>
            </a:srgbClr>
          </a:outerShdw>
        </a:effectLst>
        <a:scene3d>
          <a:camera prst="orthographicFront">
            <a:rot lat="0" lon="0" rev="0"/>
          </a:camera>
          <a:lightRig rig="threePt" dir="tl">
            <a:rot lat="0" lon="0" rev="0"/>
          </a:lightRig>
        </a:scene3d>
        <a:sp3d prstMaterial="metal">
          <a:bevelT w="10000" h="10000"/>
        </a:sp3d>
      </a:effectStyle>
      <a:effectStyle>
        <a:effectLst>
          <a:outerShdw blurRad="76200" dist="50800" dir="5400000" rotWithShape="0">
            <a:srgbClr val="4E3B30">
              <a:alpha val="60000"/>
            </a:srgbClr>
          </a:outerShdw>
        </a:effectLst>
        <a:scene3d>
          <a:camera prst="obliqueTopLeft" fov="600000">
            <a:rot lat="0" lon="0" rev="0"/>
          </a:camera>
          <a:lightRig rig="balanced" dir="t">
            <a:rot lat="0" lon="0" rev="19200000"/>
          </a:lightRig>
        </a:scene3d>
        <a:sp3d contourW="12700" prstMaterial="matte">
          <a:bevelT w="60000" h="50800"/>
          <a:contourClr>
            <a:schemeClr val="phClr">
              <a:shade val="60000"/>
              <a:satMod val="110000"/>
            </a:schemeClr>
          </a:contourClr>
        </a:sp3d>
      </a:effectStyle>
    </a:effectStyleLst>
    <a:bgFillStyleLst>
      <a:solidFill>
        <a:schemeClr val="phClr"/>
      </a:solidFill>
      <a:blipFill>
        <a:blip xmlns:r="http://schemas.openxmlformats.org/officeDocument/2006/relationships" r:embed="rId1">
          <a:duotone>
            <a:schemeClr val="phClr">
              <a:shade val="90000"/>
              <a:satMod val="150000"/>
            </a:schemeClr>
            <a:schemeClr val="phClr">
              <a:tint val="88000"/>
              <a:satMod val="105000"/>
            </a:schemeClr>
          </a:duotone>
        </a:blip>
        <a:tile tx="0" ty="0" sx="95000" sy="95000" flip="none" algn="t"/>
      </a:blipFill>
      <a:blipFill>
        <a:blip xmlns:r="http://schemas.openxmlformats.org/officeDocument/2006/relationships" r:embed="rId2">
          <a:duotone>
            <a:schemeClr val="phClr">
              <a:shade val="30000"/>
              <a:satMod val="455000"/>
            </a:schemeClr>
            <a:schemeClr val="phClr">
              <a:tint val="95000"/>
              <a:satMod val="120000"/>
            </a:schemeClr>
          </a:duotone>
        </a:blip>
        <a:stretch>
          <a:fillRect/>
        </a:stretch>
      </a:blipFill>
    </a:bgFillStyleLst>
  </a:fmtScheme>
</a:themeOverride>
</file>

<file path=ppt/theme/themeOverride2.xml><?xml version="1.0" encoding="utf-8"?>
<a:themeOverride xmlns:a="http://schemas.openxmlformats.org/drawingml/2006/main">
  <a:clrScheme name="Custom 1">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0F00"/>
    </a:folHlink>
  </a:clrScheme>
  <a:fontScheme name="Trek">
    <a:majorFont>
      <a:latin typeface="Franklin Gothic Medium"/>
      <a:ea typeface=""/>
      <a:cs typeface=""/>
      <a:font script="Jpan" typeface="ヒラギノ角ゴ Pro W6"/>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Franklin Gothic Book"/>
      <a:ea typeface=""/>
      <a:cs typeface=""/>
      <a:font script="Jpan" typeface="ＭＳ Ｐゴシック"/>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Trek">
    <a:fillStyleLst>
      <a:solidFill>
        <a:schemeClr val="phClr"/>
      </a:solidFill>
      <a:gradFill rotWithShape="1">
        <a:gsLst>
          <a:gs pos="0">
            <a:schemeClr val="phClr">
              <a:tint val="30000"/>
              <a:satMod val="250000"/>
            </a:schemeClr>
          </a:gs>
          <a:gs pos="72000">
            <a:schemeClr val="phClr">
              <a:tint val="75000"/>
              <a:satMod val="210000"/>
            </a:schemeClr>
          </a:gs>
          <a:gs pos="100000">
            <a:schemeClr val="phClr">
              <a:tint val="85000"/>
              <a:satMod val="210000"/>
            </a:schemeClr>
          </a:gs>
        </a:gsLst>
        <a:lin ang="5400000" scaled="1"/>
      </a:gradFill>
      <a:gradFill rotWithShape="1">
        <a:gsLst>
          <a:gs pos="0">
            <a:schemeClr val="phClr">
              <a:tint val="75000"/>
              <a:shade val="85000"/>
              <a:satMod val="230000"/>
            </a:schemeClr>
          </a:gs>
          <a:gs pos="25000">
            <a:schemeClr val="phClr">
              <a:tint val="90000"/>
              <a:shade val="70000"/>
              <a:satMod val="220000"/>
            </a:schemeClr>
          </a:gs>
          <a:gs pos="50000">
            <a:schemeClr val="phClr">
              <a:tint val="90000"/>
              <a:shade val="58000"/>
              <a:satMod val="225000"/>
            </a:schemeClr>
          </a:gs>
          <a:gs pos="65000">
            <a:schemeClr val="phClr">
              <a:tint val="90000"/>
              <a:shade val="58000"/>
              <a:satMod val="225000"/>
            </a:schemeClr>
          </a:gs>
          <a:gs pos="80000">
            <a:schemeClr val="phClr">
              <a:tint val="90000"/>
              <a:shade val="69000"/>
              <a:satMod val="220000"/>
            </a:schemeClr>
          </a:gs>
          <a:gs pos="100000">
            <a:schemeClr val="phClr">
              <a:tint val="77000"/>
              <a:shade val="80000"/>
              <a:satMod val="230000"/>
            </a:schemeClr>
          </a:gs>
        </a:gsLst>
        <a:lin ang="5400000" scaled="1"/>
      </a:gradFill>
    </a:fillStyleLst>
    <a:lnStyleLst>
      <a:ln w="10000" cap="flat" cmpd="sng" algn="ctr">
        <a:solidFill>
          <a:schemeClr val="ph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76200" dist="50800" dir="5400000" rotWithShape="0">
            <a:srgbClr val="4E3B30">
              <a:alpha val="60000"/>
            </a:srgbClr>
          </a:outerShdw>
        </a:effectLst>
      </a:effectStyle>
      <a:effectStyle>
        <a:effectLst>
          <a:outerShdw blurRad="76200" dist="50800" dir="5400000" rotWithShape="0">
            <a:srgbClr val="4E3B30">
              <a:alpha val="60000"/>
            </a:srgbClr>
          </a:outerShdw>
        </a:effectLst>
        <a:scene3d>
          <a:camera prst="orthographicFront">
            <a:rot lat="0" lon="0" rev="0"/>
          </a:camera>
          <a:lightRig rig="threePt" dir="tl">
            <a:rot lat="0" lon="0" rev="0"/>
          </a:lightRig>
        </a:scene3d>
        <a:sp3d prstMaterial="metal">
          <a:bevelT w="10000" h="10000"/>
        </a:sp3d>
      </a:effectStyle>
      <a:effectStyle>
        <a:effectLst>
          <a:outerShdw blurRad="76200" dist="50800" dir="5400000" rotWithShape="0">
            <a:srgbClr val="4E3B30">
              <a:alpha val="60000"/>
            </a:srgbClr>
          </a:outerShdw>
        </a:effectLst>
        <a:scene3d>
          <a:camera prst="obliqueTopLeft" fov="600000">
            <a:rot lat="0" lon="0" rev="0"/>
          </a:camera>
          <a:lightRig rig="balanced" dir="t">
            <a:rot lat="0" lon="0" rev="19200000"/>
          </a:lightRig>
        </a:scene3d>
        <a:sp3d contourW="12700" prstMaterial="matte">
          <a:bevelT w="60000" h="50800"/>
          <a:contourClr>
            <a:schemeClr val="phClr">
              <a:shade val="60000"/>
              <a:satMod val="110000"/>
            </a:schemeClr>
          </a:contourClr>
        </a:sp3d>
      </a:effectStyle>
    </a:effectStyleLst>
    <a:bgFillStyleLst>
      <a:solidFill>
        <a:schemeClr val="phClr"/>
      </a:solidFill>
      <a:blipFill>
        <a:blip xmlns:r="http://schemas.openxmlformats.org/officeDocument/2006/relationships" r:embed="rId1">
          <a:duotone>
            <a:schemeClr val="phClr">
              <a:shade val="90000"/>
              <a:satMod val="150000"/>
            </a:schemeClr>
            <a:schemeClr val="phClr">
              <a:tint val="88000"/>
              <a:satMod val="105000"/>
            </a:schemeClr>
          </a:duotone>
        </a:blip>
        <a:tile tx="0" ty="0" sx="95000" sy="95000" flip="none" algn="t"/>
      </a:blipFill>
      <a:blipFill>
        <a:blip xmlns:r="http://schemas.openxmlformats.org/officeDocument/2006/relationships" r:embed="rId2">
          <a:duotone>
            <a:schemeClr val="phClr">
              <a:shade val="30000"/>
              <a:satMod val="455000"/>
            </a:schemeClr>
            <a:schemeClr val="phClr">
              <a:tint val="95000"/>
              <a:satMod val="120000"/>
            </a:schemeClr>
          </a:duotone>
        </a:blip>
        <a:stretch>
          <a:fillRect/>
        </a:stretch>
      </a:blipFill>
    </a:bgFillStyleLst>
  </a:fmtScheme>
</a:themeOverride>
</file>

<file path=ppt/theme/themeOverride3.xml><?xml version="1.0" encoding="utf-8"?>
<a:themeOverride xmlns:a="http://schemas.openxmlformats.org/drawingml/2006/main">
  <a:clrScheme name="Custom 1">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0F00"/>
    </a:folHlink>
  </a:clrScheme>
  <a:fontScheme name="Trek">
    <a:majorFont>
      <a:latin typeface="Franklin Gothic Medium"/>
      <a:ea typeface=""/>
      <a:cs typeface=""/>
      <a:font script="Jpan" typeface="ヒラギノ角ゴ Pro W6"/>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Franklin Gothic Book"/>
      <a:ea typeface=""/>
      <a:cs typeface=""/>
      <a:font script="Jpan" typeface="ＭＳ Ｐゴシック"/>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Trek">
    <a:fillStyleLst>
      <a:solidFill>
        <a:schemeClr val="phClr"/>
      </a:solidFill>
      <a:gradFill rotWithShape="1">
        <a:gsLst>
          <a:gs pos="0">
            <a:schemeClr val="phClr">
              <a:tint val="30000"/>
              <a:satMod val="250000"/>
            </a:schemeClr>
          </a:gs>
          <a:gs pos="72000">
            <a:schemeClr val="phClr">
              <a:tint val="75000"/>
              <a:satMod val="210000"/>
            </a:schemeClr>
          </a:gs>
          <a:gs pos="100000">
            <a:schemeClr val="phClr">
              <a:tint val="85000"/>
              <a:satMod val="210000"/>
            </a:schemeClr>
          </a:gs>
        </a:gsLst>
        <a:lin ang="5400000" scaled="1"/>
      </a:gradFill>
      <a:gradFill rotWithShape="1">
        <a:gsLst>
          <a:gs pos="0">
            <a:schemeClr val="phClr">
              <a:tint val="75000"/>
              <a:shade val="85000"/>
              <a:satMod val="230000"/>
            </a:schemeClr>
          </a:gs>
          <a:gs pos="25000">
            <a:schemeClr val="phClr">
              <a:tint val="90000"/>
              <a:shade val="70000"/>
              <a:satMod val="220000"/>
            </a:schemeClr>
          </a:gs>
          <a:gs pos="50000">
            <a:schemeClr val="phClr">
              <a:tint val="90000"/>
              <a:shade val="58000"/>
              <a:satMod val="225000"/>
            </a:schemeClr>
          </a:gs>
          <a:gs pos="65000">
            <a:schemeClr val="phClr">
              <a:tint val="90000"/>
              <a:shade val="58000"/>
              <a:satMod val="225000"/>
            </a:schemeClr>
          </a:gs>
          <a:gs pos="80000">
            <a:schemeClr val="phClr">
              <a:tint val="90000"/>
              <a:shade val="69000"/>
              <a:satMod val="220000"/>
            </a:schemeClr>
          </a:gs>
          <a:gs pos="100000">
            <a:schemeClr val="phClr">
              <a:tint val="77000"/>
              <a:shade val="80000"/>
              <a:satMod val="230000"/>
            </a:schemeClr>
          </a:gs>
        </a:gsLst>
        <a:lin ang="5400000" scaled="1"/>
      </a:gradFill>
    </a:fillStyleLst>
    <a:lnStyleLst>
      <a:ln w="10000" cap="flat" cmpd="sng" algn="ctr">
        <a:solidFill>
          <a:schemeClr val="ph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76200" dist="50800" dir="5400000" rotWithShape="0">
            <a:srgbClr val="4E3B30">
              <a:alpha val="60000"/>
            </a:srgbClr>
          </a:outerShdw>
        </a:effectLst>
      </a:effectStyle>
      <a:effectStyle>
        <a:effectLst>
          <a:outerShdw blurRad="76200" dist="50800" dir="5400000" rotWithShape="0">
            <a:srgbClr val="4E3B30">
              <a:alpha val="60000"/>
            </a:srgbClr>
          </a:outerShdw>
        </a:effectLst>
        <a:scene3d>
          <a:camera prst="orthographicFront">
            <a:rot lat="0" lon="0" rev="0"/>
          </a:camera>
          <a:lightRig rig="threePt" dir="tl">
            <a:rot lat="0" lon="0" rev="0"/>
          </a:lightRig>
        </a:scene3d>
        <a:sp3d prstMaterial="metal">
          <a:bevelT w="10000" h="10000"/>
        </a:sp3d>
      </a:effectStyle>
      <a:effectStyle>
        <a:effectLst>
          <a:outerShdw blurRad="76200" dist="50800" dir="5400000" rotWithShape="0">
            <a:srgbClr val="4E3B30">
              <a:alpha val="60000"/>
            </a:srgbClr>
          </a:outerShdw>
        </a:effectLst>
        <a:scene3d>
          <a:camera prst="obliqueTopLeft" fov="600000">
            <a:rot lat="0" lon="0" rev="0"/>
          </a:camera>
          <a:lightRig rig="balanced" dir="t">
            <a:rot lat="0" lon="0" rev="19200000"/>
          </a:lightRig>
        </a:scene3d>
        <a:sp3d contourW="12700" prstMaterial="matte">
          <a:bevelT w="60000" h="50800"/>
          <a:contourClr>
            <a:schemeClr val="phClr">
              <a:shade val="60000"/>
              <a:satMod val="110000"/>
            </a:schemeClr>
          </a:contourClr>
        </a:sp3d>
      </a:effectStyle>
    </a:effectStyleLst>
    <a:bgFillStyleLst>
      <a:solidFill>
        <a:schemeClr val="phClr"/>
      </a:solidFill>
      <a:blipFill>
        <a:blip xmlns:r="http://schemas.openxmlformats.org/officeDocument/2006/relationships" r:embed="rId1">
          <a:duotone>
            <a:schemeClr val="phClr">
              <a:shade val="90000"/>
              <a:satMod val="150000"/>
            </a:schemeClr>
            <a:schemeClr val="phClr">
              <a:tint val="88000"/>
              <a:satMod val="105000"/>
            </a:schemeClr>
          </a:duotone>
        </a:blip>
        <a:tile tx="0" ty="0" sx="95000" sy="95000" flip="none" algn="t"/>
      </a:blipFill>
      <a:blipFill>
        <a:blip xmlns:r="http://schemas.openxmlformats.org/officeDocument/2006/relationships" r:embed="rId2">
          <a:duotone>
            <a:schemeClr val="phClr">
              <a:shade val="30000"/>
              <a:satMod val="455000"/>
            </a:schemeClr>
            <a:schemeClr val="phClr">
              <a:tint val="95000"/>
              <a:satMod val="120000"/>
            </a:schemeClr>
          </a:duotone>
        </a:blip>
        <a:stretch>
          <a:fillRect/>
        </a:stretch>
      </a:blipFill>
    </a:bgFillStyleLst>
  </a:fmtScheme>
</a:themeOverride>
</file>

<file path=docProps/app.xml><?xml version="1.0" encoding="utf-8"?>
<Properties xmlns="http://schemas.openxmlformats.org/officeDocument/2006/extended-properties" xmlns:vt="http://schemas.openxmlformats.org/officeDocument/2006/docPropsVTypes">
  <Template>Trek.thmx</Template>
  <TotalTime>961</TotalTime>
  <Words>2315</Words>
  <Application>Microsoft Macintosh PowerPoint</Application>
  <PresentationFormat>On-screen Show (4:3)</PresentationFormat>
  <Paragraphs>577</Paragraphs>
  <Slides>65</Slides>
  <Notes>30</Notes>
  <HiddenSlides>0</HiddenSlides>
  <MMClips>0</MMClips>
  <ScaleCrop>false</ScaleCrop>
  <HeadingPairs>
    <vt:vector size="8" baseType="variant">
      <vt:variant>
        <vt:lpstr>Fonts Used</vt:lpstr>
      </vt:variant>
      <vt:variant>
        <vt:i4>16</vt:i4>
      </vt:variant>
      <vt:variant>
        <vt:lpstr>Theme</vt:lpstr>
      </vt:variant>
      <vt:variant>
        <vt:i4>1</vt:i4>
      </vt:variant>
      <vt:variant>
        <vt:lpstr>Embedded OLE Servers</vt:lpstr>
      </vt:variant>
      <vt:variant>
        <vt:i4>1</vt:i4>
      </vt:variant>
      <vt:variant>
        <vt:lpstr>Slide Titles</vt:lpstr>
      </vt:variant>
      <vt:variant>
        <vt:i4>65</vt:i4>
      </vt:variant>
    </vt:vector>
  </HeadingPairs>
  <TitlesOfParts>
    <vt:vector size="83" baseType="lpstr">
      <vt:lpstr>Century Gothic</vt:lpstr>
      <vt:lpstr>Comic Sans MS</vt:lpstr>
      <vt:lpstr>Courier</vt:lpstr>
      <vt:lpstr>Courier New</vt:lpstr>
      <vt:lpstr>Franklin Gothic Book</vt:lpstr>
      <vt:lpstr>Franklin Gothic Medium</vt:lpstr>
      <vt:lpstr>Gill Sans MT</vt:lpstr>
      <vt:lpstr>Helvetica</vt:lpstr>
      <vt:lpstr>Mangal</vt:lpstr>
      <vt:lpstr>ＭＳ Ｐゴシック</vt:lpstr>
      <vt:lpstr>ＭＳ ゴシック</vt:lpstr>
      <vt:lpstr>Times New Roman</vt:lpstr>
      <vt:lpstr>Trebuchet MS</vt:lpstr>
      <vt:lpstr>Wingdings</vt:lpstr>
      <vt:lpstr>Wingdings 2</vt:lpstr>
      <vt:lpstr>Arial</vt:lpstr>
      <vt:lpstr>Trek</vt:lpstr>
      <vt:lpstr>Equation</vt:lpstr>
      <vt:lpstr>PowerPoint Presentation</vt:lpstr>
      <vt:lpstr>PowerPoint Presentation</vt:lpstr>
      <vt:lpstr>Goals for this Workshop</vt:lpstr>
      <vt:lpstr>Agenda</vt:lpstr>
      <vt:lpstr>Algebra Matters</vt:lpstr>
      <vt:lpstr>PowerPoint Presentation</vt:lpstr>
      <vt:lpstr>Why is Algebra so Hard? </vt:lpstr>
      <vt:lpstr>“How many roots does f have?”</vt:lpstr>
      <vt:lpstr>Make representations concrete and connected</vt:lpstr>
      <vt:lpstr>Programming has functions!</vt:lpstr>
      <vt:lpstr>Programming != Math</vt:lpstr>
      <vt:lpstr>Agenda</vt:lpstr>
      <vt:lpstr>Who is Bootstrap for?</vt:lpstr>
      <vt:lpstr>Bootstrap Materials</vt:lpstr>
      <vt:lpstr>10,000 Foot View</vt:lpstr>
      <vt:lpstr>10,000 Foot View</vt:lpstr>
      <vt:lpstr>10,000 Foot View</vt:lpstr>
      <vt:lpstr>10,000 Foot View</vt:lpstr>
      <vt:lpstr>Agenda</vt:lpstr>
      <vt:lpstr>Setting up your classroom</vt:lpstr>
      <vt:lpstr>Unit 1</vt:lpstr>
      <vt:lpstr>NinjaCat</vt:lpstr>
      <vt:lpstr>Game Brainstorming</vt:lpstr>
      <vt:lpstr>Starting to Program…</vt:lpstr>
      <vt:lpstr>Driver / Navigator</vt:lpstr>
      <vt:lpstr>Circles of Evaluation</vt:lpstr>
      <vt:lpstr>Unit 2</vt:lpstr>
      <vt:lpstr>Circles Triathlon</vt:lpstr>
      <vt:lpstr>Contracts</vt:lpstr>
      <vt:lpstr>Strings and Images</vt:lpstr>
      <vt:lpstr>More Image Functions</vt:lpstr>
      <vt:lpstr>Error Messages</vt:lpstr>
      <vt:lpstr>PowerPoint Presentation</vt:lpstr>
      <vt:lpstr>Unit 3</vt:lpstr>
      <vt:lpstr>Defining Values</vt:lpstr>
      <vt:lpstr>Defining Functions</vt:lpstr>
      <vt:lpstr>Defining Functions</vt:lpstr>
      <vt:lpstr>Unit 4</vt:lpstr>
      <vt:lpstr>rocket-height</vt:lpstr>
      <vt:lpstr>Connect to math</vt:lpstr>
      <vt:lpstr>Challenges</vt:lpstr>
      <vt:lpstr>Practice</vt:lpstr>
      <vt:lpstr>Unit 5</vt:lpstr>
      <vt:lpstr>Animating your Characters</vt:lpstr>
      <vt:lpstr>For Practice…</vt:lpstr>
      <vt:lpstr>Unit 6</vt:lpstr>
      <vt:lpstr>True and False…</vt:lpstr>
      <vt:lpstr>safe-left?</vt:lpstr>
      <vt:lpstr>Finishing onscreen?</vt:lpstr>
      <vt:lpstr>PowerPoint Presentation</vt:lpstr>
      <vt:lpstr>Unit 7</vt:lpstr>
      <vt:lpstr>Luigi’s Pizza</vt:lpstr>
      <vt:lpstr>Extending the Design Recipe</vt:lpstr>
      <vt:lpstr>update-player</vt:lpstr>
      <vt:lpstr>Challenges</vt:lpstr>
      <vt:lpstr>The last lessons…</vt:lpstr>
      <vt:lpstr>At the End..</vt:lpstr>
      <vt:lpstr>Implementation</vt:lpstr>
      <vt:lpstr>PowerPoint Presentation</vt:lpstr>
      <vt:lpstr>PowerPoint Presentation</vt:lpstr>
      <vt:lpstr>Next Steps</vt:lpstr>
      <vt:lpstr>Sample Questions for Breakout</vt:lpstr>
      <vt:lpstr>PowerPoint Presentation</vt:lpstr>
      <vt:lpstr>Connect with Us!</vt:lpstr>
      <vt:lpstr>We’d like your feedback!</vt:lpstr>
    </vt:vector>
  </TitlesOfParts>
  <Manager/>
  <Company/>
  <LinksUpToDate>false</LinksUpToDate>
  <SharedDoc>false</SharedDoc>
  <HyperlinkBase/>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Emmanuel Schanzer</dc:creator>
  <cp:keywords/>
  <dc:description/>
  <cp:lastModifiedBy>Emmanuel Schanzer</cp:lastModifiedBy>
  <cp:revision>44</cp:revision>
  <cp:lastPrinted>2010-06-15T20:49:49Z</cp:lastPrinted>
  <dcterms:created xsi:type="dcterms:W3CDTF">2015-08-09T14:46:48Z</dcterms:created>
  <dcterms:modified xsi:type="dcterms:W3CDTF">2017-07-16T13:51:50Z</dcterms:modified>
  <cp:category/>
</cp:coreProperties>
</file>